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56" r:id="rId2"/>
    <p:sldId id="257" r:id="rId3"/>
    <p:sldId id="259" r:id="rId4"/>
    <p:sldId id="260" r:id="rId5"/>
    <p:sldId id="263" r:id="rId6"/>
    <p:sldId id="262" r:id="rId7"/>
    <p:sldId id="264" r:id="rId8"/>
    <p:sldId id="265" r:id="rId9"/>
    <p:sldId id="266" r:id="rId10"/>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7F5F1"/>
    <a:srgbClr val="6AC4A8"/>
    <a:srgbClr val="A1D3C6"/>
    <a:srgbClr val="FFFFFF"/>
    <a:srgbClr val="FFEDB9"/>
    <a:srgbClr val="FFFF99"/>
    <a:srgbClr val="FFCC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815" autoAdjust="0"/>
    <p:restoredTop sz="94660"/>
  </p:normalViewPr>
  <p:slideViewPr>
    <p:cSldViewPr snapToGrid="0">
      <p:cViewPr varScale="1">
        <p:scale>
          <a:sx n="113" d="100"/>
          <a:sy n="113" d="100"/>
        </p:scale>
        <p:origin x="984"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hdphoto1.wdp>
</file>

<file path=ppt/media/hdphoto2.wdp>
</file>

<file path=ppt/media/hdphoto3.wdp>
</file>

<file path=ppt/media/hdphoto4.wdp>
</file>

<file path=ppt/media/image1.jpg>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9B9A4D-94DB-A545-8EE1-B473809A5736}" type="datetimeFigureOut">
              <a:rPr lang="es-CO" smtClean="0"/>
              <a:t>23/08/2022</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AA0BC54-9FEB-FF4B-8BDC-367CED52F804}" type="slidenum">
              <a:rPr lang="es-CO" smtClean="0"/>
              <a:t>‹Nº›</a:t>
            </a:fld>
            <a:endParaRPr lang="es-CO"/>
          </a:p>
        </p:txBody>
      </p:sp>
    </p:spTree>
    <p:extLst>
      <p:ext uri="{BB962C8B-B14F-4D97-AF65-F5344CB8AC3E}">
        <p14:creationId xmlns:p14="http://schemas.microsoft.com/office/powerpoint/2010/main" val="6682614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685800" y="1143000"/>
            <a:ext cx="5486400" cy="3086100"/>
          </a:xfrm>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4AA0BC54-9FEB-FF4B-8BDC-367CED52F804}" type="slidenum">
              <a:rPr lang="es-CO" smtClean="0"/>
              <a:t>8</a:t>
            </a:fld>
            <a:endParaRPr lang="es-CO"/>
          </a:p>
        </p:txBody>
      </p:sp>
    </p:spTree>
    <p:extLst>
      <p:ext uri="{BB962C8B-B14F-4D97-AF65-F5344CB8AC3E}">
        <p14:creationId xmlns:p14="http://schemas.microsoft.com/office/powerpoint/2010/main" val="33271697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p:cNvSpPr>
            <a:spLocks noGrp="1"/>
          </p:cNvSpPr>
          <p:nvPr>
            <p:ph type="subTitle" idx="1"/>
          </p:nvPr>
        </p:nvSpPr>
        <p:spPr>
          <a:xfrm>
            <a:off x="1524000" y="3602038"/>
            <a:ext cx="9144000" cy="1655762"/>
          </a:xfrm>
        </p:spPr>
        <p:txBody>
          <a:bodyPr/>
          <a:lstStyle>
            <a:lvl1pPr marL="0" indent="0" algn="ctr">
              <a:buNone/>
              <a:defRPr sz="2400"/>
            </a:lvl1pPr>
            <a:lvl2pPr marL="457195" indent="0" algn="ctr">
              <a:buNone/>
              <a:defRPr sz="2000"/>
            </a:lvl2pPr>
            <a:lvl3pPr marL="914388" indent="0" algn="ctr">
              <a:buNone/>
              <a:defRPr sz="1801"/>
            </a:lvl3pPr>
            <a:lvl4pPr marL="1371583" indent="0" algn="ctr">
              <a:buNone/>
              <a:defRPr sz="1600"/>
            </a:lvl4pPr>
            <a:lvl5pPr marL="1828777" indent="0" algn="ctr">
              <a:buNone/>
              <a:defRPr sz="1600"/>
            </a:lvl5pPr>
            <a:lvl6pPr marL="2285972" indent="0" algn="ctr">
              <a:buNone/>
              <a:defRPr sz="1600"/>
            </a:lvl6pPr>
            <a:lvl7pPr marL="2743165" indent="0" algn="ctr">
              <a:buNone/>
              <a:defRPr sz="1600"/>
            </a:lvl7pPr>
            <a:lvl8pPr marL="3200360" indent="0" algn="ctr">
              <a:buNone/>
              <a:defRPr sz="1600"/>
            </a:lvl8pPr>
            <a:lvl9pPr marL="3657555" indent="0" algn="ctr">
              <a:buNone/>
              <a:defRPr sz="1600"/>
            </a:lvl9pPr>
          </a:lstStyle>
          <a:p>
            <a:r>
              <a:rPr lang="es-ES"/>
              <a:t>Haga clic para modificar el estilo de subtítulo del patrón</a:t>
            </a:r>
            <a:endParaRPr lang="es-CO"/>
          </a:p>
        </p:txBody>
      </p:sp>
      <p:sp>
        <p:nvSpPr>
          <p:cNvPr id="4" name="Marcador de fecha 3"/>
          <p:cNvSpPr>
            <a:spLocks noGrp="1"/>
          </p:cNvSpPr>
          <p:nvPr>
            <p:ph type="dt" sz="half" idx="10"/>
          </p:nvPr>
        </p:nvSpPr>
        <p:spPr/>
        <p:txBody>
          <a:bodyPr/>
          <a:lstStyle/>
          <a:p>
            <a:fld id="{F3329146-6A54-47F1-B285-CF9D7B7CE226}" type="datetimeFigureOut">
              <a:rPr lang="es-CO" smtClean="0"/>
              <a:t>23/08/2022</a:t>
            </a:fld>
            <a:endParaRPr lang="es-CO"/>
          </a:p>
        </p:txBody>
      </p:sp>
      <p:sp>
        <p:nvSpPr>
          <p:cNvPr id="5" name="Marcador de pie de página 4"/>
          <p:cNvSpPr>
            <a:spLocks noGrp="1"/>
          </p:cNvSpPr>
          <p:nvPr>
            <p:ph type="ftr" sz="quarter" idx="11"/>
          </p:nvPr>
        </p:nvSpPr>
        <p:spPr/>
        <p:txBody>
          <a:bodyPr/>
          <a:lstStyle/>
          <a:p>
            <a:endParaRPr lang="es-CO"/>
          </a:p>
        </p:txBody>
      </p:sp>
      <p:sp>
        <p:nvSpPr>
          <p:cNvPr id="6" name="Marcador de número de diapositiva 5"/>
          <p:cNvSpPr>
            <a:spLocks noGrp="1"/>
          </p:cNvSpPr>
          <p:nvPr>
            <p:ph type="sldNum" sz="quarter" idx="12"/>
          </p:nvPr>
        </p:nvSpPr>
        <p:spPr/>
        <p:txBody>
          <a:bodyPr/>
          <a:lstStyle/>
          <a:p>
            <a:fld id="{EB5F7FA3-4E87-41AC-96D9-EB31ED0B04F0}" type="slidenum">
              <a:rPr lang="es-CO" smtClean="0"/>
              <a:t>‹Nº›</a:t>
            </a:fld>
            <a:endParaRPr lang="es-CO"/>
          </a:p>
        </p:txBody>
      </p:sp>
    </p:spTree>
    <p:extLst>
      <p:ext uri="{BB962C8B-B14F-4D97-AF65-F5344CB8AC3E}">
        <p14:creationId xmlns:p14="http://schemas.microsoft.com/office/powerpoint/2010/main" val="12979286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CO"/>
          </a:p>
        </p:txBody>
      </p:sp>
      <p:sp>
        <p:nvSpPr>
          <p:cNvPr id="3" name="Marcador de texto vertical 2"/>
          <p:cNvSpPr>
            <a:spLocks noGrp="1"/>
          </p:cNvSpPr>
          <p:nvPr>
            <p:ph type="body" orient="vert" idx="1"/>
          </p:nvPr>
        </p:nvSpPr>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p:cNvSpPr>
            <a:spLocks noGrp="1"/>
          </p:cNvSpPr>
          <p:nvPr>
            <p:ph type="dt" sz="half" idx="10"/>
          </p:nvPr>
        </p:nvSpPr>
        <p:spPr/>
        <p:txBody>
          <a:bodyPr/>
          <a:lstStyle/>
          <a:p>
            <a:fld id="{F3329146-6A54-47F1-B285-CF9D7B7CE226}" type="datetimeFigureOut">
              <a:rPr lang="es-CO" smtClean="0"/>
              <a:t>23/08/2022</a:t>
            </a:fld>
            <a:endParaRPr lang="es-CO"/>
          </a:p>
        </p:txBody>
      </p:sp>
      <p:sp>
        <p:nvSpPr>
          <p:cNvPr id="5" name="Marcador de pie de página 4"/>
          <p:cNvSpPr>
            <a:spLocks noGrp="1"/>
          </p:cNvSpPr>
          <p:nvPr>
            <p:ph type="ftr" sz="quarter" idx="11"/>
          </p:nvPr>
        </p:nvSpPr>
        <p:spPr/>
        <p:txBody>
          <a:bodyPr/>
          <a:lstStyle/>
          <a:p>
            <a:endParaRPr lang="es-CO"/>
          </a:p>
        </p:txBody>
      </p:sp>
      <p:sp>
        <p:nvSpPr>
          <p:cNvPr id="6" name="Marcador de número de diapositiva 5"/>
          <p:cNvSpPr>
            <a:spLocks noGrp="1"/>
          </p:cNvSpPr>
          <p:nvPr>
            <p:ph type="sldNum" sz="quarter" idx="12"/>
          </p:nvPr>
        </p:nvSpPr>
        <p:spPr/>
        <p:txBody>
          <a:bodyPr/>
          <a:lstStyle/>
          <a:p>
            <a:fld id="{EB5F7FA3-4E87-41AC-96D9-EB31ED0B04F0}" type="slidenum">
              <a:rPr lang="es-CO" smtClean="0"/>
              <a:t>‹Nº›</a:t>
            </a:fld>
            <a:endParaRPr lang="es-CO"/>
          </a:p>
        </p:txBody>
      </p:sp>
    </p:spTree>
    <p:extLst>
      <p:ext uri="{BB962C8B-B14F-4D97-AF65-F5344CB8AC3E}">
        <p14:creationId xmlns:p14="http://schemas.microsoft.com/office/powerpoint/2010/main" val="39283893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1" y="365125"/>
            <a:ext cx="2628900" cy="5811838"/>
          </a:xfrm>
        </p:spPr>
        <p:txBody>
          <a:bodyPr vert="eaVert"/>
          <a:lstStyle/>
          <a:p>
            <a:r>
              <a:rPr lang="es-ES"/>
              <a:t>Haga clic para modificar el estilo de título del patrón</a:t>
            </a:r>
            <a:endParaRPr lang="es-CO"/>
          </a:p>
        </p:txBody>
      </p:sp>
      <p:sp>
        <p:nvSpPr>
          <p:cNvPr id="3" name="Marcador de texto vertical 2"/>
          <p:cNvSpPr>
            <a:spLocks noGrp="1"/>
          </p:cNvSpPr>
          <p:nvPr>
            <p:ph type="body" orient="vert" idx="1"/>
          </p:nvPr>
        </p:nvSpPr>
        <p:spPr>
          <a:xfrm>
            <a:off x="838201" y="365125"/>
            <a:ext cx="7734300" cy="5811838"/>
          </a:xfrm>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p:cNvSpPr>
            <a:spLocks noGrp="1"/>
          </p:cNvSpPr>
          <p:nvPr>
            <p:ph type="dt" sz="half" idx="10"/>
          </p:nvPr>
        </p:nvSpPr>
        <p:spPr/>
        <p:txBody>
          <a:bodyPr/>
          <a:lstStyle/>
          <a:p>
            <a:fld id="{F3329146-6A54-47F1-B285-CF9D7B7CE226}" type="datetimeFigureOut">
              <a:rPr lang="es-CO" smtClean="0"/>
              <a:t>23/08/2022</a:t>
            </a:fld>
            <a:endParaRPr lang="es-CO"/>
          </a:p>
        </p:txBody>
      </p:sp>
      <p:sp>
        <p:nvSpPr>
          <p:cNvPr id="5" name="Marcador de pie de página 4"/>
          <p:cNvSpPr>
            <a:spLocks noGrp="1"/>
          </p:cNvSpPr>
          <p:nvPr>
            <p:ph type="ftr" sz="quarter" idx="11"/>
          </p:nvPr>
        </p:nvSpPr>
        <p:spPr/>
        <p:txBody>
          <a:bodyPr/>
          <a:lstStyle/>
          <a:p>
            <a:endParaRPr lang="es-CO"/>
          </a:p>
        </p:txBody>
      </p:sp>
      <p:sp>
        <p:nvSpPr>
          <p:cNvPr id="6" name="Marcador de número de diapositiva 5"/>
          <p:cNvSpPr>
            <a:spLocks noGrp="1"/>
          </p:cNvSpPr>
          <p:nvPr>
            <p:ph type="sldNum" sz="quarter" idx="12"/>
          </p:nvPr>
        </p:nvSpPr>
        <p:spPr/>
        <p:txBody>
          <a:bodyPr/>
          <a:lstStyle/>
          <a:p>
            <a:fld id="{EB5F7FA3-4E87-41AC-96D9-EB31ED0B04F0}" type="slidenum">
              <a:rPr lang="es-CO" smtClean="0"/>
              <a:t>‹Nº›</a:t>
            </a:fld>
            <a:endParaRPr lang="es-CO"/>
          </a:p>
        </p:txBody>
      </p:sp>
    </p:spTree>
    <p:extLst>
      <p:ext uri="{BB962C8B-B14F-4D97-AF65-F5344CB8AC3E}">
        <p14:creationId xmlns:p14="http://schemas.microsoft.com/office/powerpoint/2010/main" val="26175355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CO"/>
          </a:p>
        </p:txBody>
      </p:sp>
      <p:sp>
        <p:nvSpPr>
          <p:cNvPr id="3" name="Marcador de contenido 2"/>
          <p:cNvSpPr>
            <a:spLocks noGrp="1"/>
          </p:cNvSpPr>
          <p:nvPr>
            <p:ph idx="1"/>
          </p:nvPr>
        </p:nvSpPr>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p:cNvSpPr>
            <a:spLocks noGrp="1"/>
          </p:cNvSpPr>
          <p:nvPr>
            <p:ph type="dt" sz="half" idx="10"/>
          </p:nvPr>
        </p:nvSpPr>
        <p:spPr/>
        <p:txBody>
          <a:bodyPr/>
          <a:lstStyle/>
          <a:p>
            <a:fld id="{F3329146-6A54-47F1-B285-CF9D7B7CE226}" type="datetimeFigureOut">
              <a:rPr lang="es-CO" smtClean="0"/>
              <a:t>23/08/2022</a:t>
            </a:fld>
            <a:endParaRPr lang="es-CO"/>
          </a:p>
        </p:txBody>
      </p:sp>
      <p:sp>
        <p:nvSpPr>
          <p:cNvPr id="5" name="Marcador de pie de página 4"/>
          <p:cNvSpPr>
            <a:spLocks noGrp="1"/>
          </p:cNvSpPr>
          <p:nvPr>
            <p:ph type="ftr" sz="quarter" idx="11"/>
          </p:nvPr>
        </p:nvSpPr>
        <p:spPr/>
        <p:txBody>
          <a:bodyPr/>
          <a:lstStyle/>
          <a:p>
            <a:endParaRPr lang="es-CO"/>
          </a:p>
        </p:txBody>
      </p:sp>
      <p:sp>
        <p:nvSpPr>
          <p:cNvPr id="6" name="Marcador de número de diapositiva 5"/>
          <p:cNvSpPr>
            <a:spLocks noGrp="1"/>
          </p:cNvSpPr>
          <p:nvPr>
            <p:ph type="sldNum" sz="quarter" idx="12"/>
          </p:nvPr>
        </p:nvSpPr>
        <p:spPr/>
        <p:txBody>
          <a:bodyPr/>
          <a:lstStyle/>
          <a:p>
            <a:fld id="{EB5F7FA3-4E87-41AC-96D9-EB31ED0B04F0}" type="slidenum">
              <a:rPr lang="es-CO" smtClean="0"/>
              <a:t>‹Nº›</a:t>
            </a:fld>
            <a:endParaRPr lang="es-CO"/>
          </a:p>
        </p:txBody>
      </p:sp>
    </p:spTree>
    <p:extLst>
      <p:ext uri="{BB962C8B-B14F-4D97-AF65-F5344CB8AC3E}">
        <p14:creationId xmlns:p14="http://schemas.microsoft.com/office/powerpoint/2010/main" val="7283338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831852" y="1709741"/>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p:cNvSpPr>
            <a:spLocks noGrp="1"/>
          </p:cNvSpPr>
          <p:nvPr>
            <p:ph type="body" idx="1"/>
          </p:nvPr>
        </p:nvSpPr>
        <p:spPr>
          <a:xfrm>
            <a:off x="831852" y="4589466"/>
            <a:ext cx="10515600" cy="1500187"/>
          </a:xfrm>
        </p:spPr>
        <p:txBody>
          <a:bodyPr/>
          <a:lstStyle>
            <a:lvl1pPr marL="0" indent="0">
              <a:buNone/>
              <a:defRPr sz="2400">
                <a:solidFill>
                  <a:schemeClr val="tx1">
                    <a:tint val="75000"/>
                  </a:schemeClr>
                </a:solidFill>
              </a:defRPr>
            </a:lvl1pPr>
            <a:lvl2pPr marL="457195" indent="0">
              <a:buNone/>
              <a:defRPr sz="2000">
                <a:solidFill>
                  <a:schemeClr val="tx1">
                    <a:tint val="75000"/>
                  </a:schemeClr>
                </a:solidFill>
              </a:defRPr>
            </a:lvl2pPr>
            <a:lvl3pPr marL="914388" indent="0">
              <a:buNone/>
              <a:defRPr sz="1801">
                <a:solidFill>
                  <a:schemeClr val="tx1">
                    <a:tint val="75000"/>
                  </a:schemeClr>
                </a:solidFill>
              </a:defRPr>
            </a:lvl3pPr>
            <a:lvl4pPr marL="1371583" indent="0">
              <a:buNone/>
              <a:defRPr sz="1600">
                <a:solidFill>
                  <a:schemeClr val="tx1">
                    <a:tint val="75000"/>
                  </a:schemeClr>
                </a:solidFill>
              </a:defRPr>
            </a:lvl4pPr>
            <a:lvl5pPr marL="1828777" indent="0">
              <a:buNone/>
              <a:defRPr sz="1600">
                <a:solidFill>
                  <a:schemeClr val="tx1">
                    <a:tint val="75000"/>
                  </a:schemeClr>
                </a:solidFill>
              </a:defRPr>
            </a:lvl5pPr>
            <a:lvl6pPr marL="2285972" indent="0">
              <a:buNone/>
              <a:defRPr sz="1600">
                <a:solidFill>
                  <a:schemeClr val="tx1">
                    <a:tint val="75000"/>
                  </a:schemeClr>
                </a:solidFill>
              </a:defRPr>
            </a:lvl6pPr>
            <a:lvl7pPr marL="2743165" indent="0">
              <a:buNone/>
              <a:defRPr sz="1600">
                <a:solidFill>
                  <a:schemeClr val="tx1">
                    <a:tint val="75000"/>
                  </a:schemeClr>
                </a:solidFill>
              </a:defRPr>
            </a:lvl7pPr>
            <a:lvl8pPr marL="3200360" indent="0">
              <a:buNone/>
              <a:defRPr sz="1600">
                <a:solidFill>
                  <a:schemeClr val="tx1">
                    <a:tint val="75000"/>
                  </a:schemeClr>
                </a:solidFill>
              </a:defRPr>
            </a:lvl8pPr>
            <a:lvl9pPr marL="3657555" indent="0">
              <a:buNone/>
              <a:defRPr sz="1600">
                <a:solidFill>
                  <a:schemeClr val="tx1">
                    <a:tint val="75000"/>
                  </a:schemeClr>
                </a:solidFill>
              </a:defRPr>
            </a:lvl9pPr>
          </a:lstStyle>
          <a:p>
            <a:pPr lvl="0"/>
            <a:r>
              <a:rPr lang="es-ES"/>
              <a:t>Haga clic para modificar el estilo de texto del patrón</a:t>
            </a:r>
          </a:p>
        </p:txBody>
      </p:sp>
      <p:sp>
        <p:nvSpPr>
          <p:cNvPr id="4" name="Marcador de fecha 3"/>
          <p:cNvSpPr>
            <a:spLocks noGrp="1"/>
          </p:cNvSpPr>
          <p:nvPr>
            <p:ph type="dt" sz="half" idx="10"/>
          </p:nvPr>
        </p:nvSpPr>
        <p:spPr/>
        <p:txBody>
          <a:bodyPr/>
          <a:lstStyle/>
          <a:p>
            <a:fld id="{F3329146-6A54-47F1-B285-CF9D7B7CE226}" type="datetimeFigureOut">
              <a:rPr lang="es-CO" smtClean="0"/>
              <a:t>23/08/2022</a:t>
            </a:fld>
            <a:endParaRPr lang="es-CO"/>
          </a:p>
        </p:txBody>
      </p:sp>
      <p:sp>
        <p:nvSpPr>
          <p:cNvPr id="5" name="Marcador de pie de página 4"/>
          <p:cNvSpPr>
            <a:spLocks noGrp="1"/>
          </p:cNvSpPr>
          <p:nvPr>
            <p:ph type="ftr" sz="quarter" idx="11"/>
          </p:nvPr>
        </p:nvSpPr>
        <p:spPr/>
        <p:txBody>
          <a:bodyPr/>
          <a:lstStyle/>
          <a:p>
            <a:endParaRPr lang="es-CO"/>
          </a:p>
        </p:txBody>
      </p:sp>
      <p:sp>
        <p:nvSpPr>
          <p:cNvPr id="6" name="Marcador de número de diapositiva 5"/>
          <p:cNvSpPr>
            <a:spLocks noGrp="1"/>
          </p:cNvSpPr>
          <p:nvPr>
            <p:ph type="sldNum" sz="quarter" idx="12"/>
          </p:nvPr>
        </p:nvSpPr>
        <p:spPr/>
        <p:txBody>
          <a:bodyPr/>
          <a:lstStyle/>
          <a:p>
            <a:fld id="{EB5F7FA3-4E87-41AC-96D9-EB31ED0B04F0}" type="slidenum">
              <a:rPr lang="es-CO" smtClean="0"/>
              <a:t>‹Nº›</a:t>
            </a:fld>
            <a:endParaRPr lang="es-CO"/>
          </a:p>
        </p:txBody>
      </p:sp>
    </p:spTree>
    <p:extLst>
      <p:ext uri="{BB962C8B-B14F-4D97-AF65-F5344CB8AC3E}">
        <p14:creationId xmlns:p14="http://schemas.microsoft.com/office/powerpoint/2010/main" val="26756472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CO"/>
          </a:p>
        </p:txBody>
      </p:sp>
      <p:sp>
        <p:nvSpPr>
          <p:cNvPr id="3" name="Marcador de contenido 2"/>
          <p:cNvSpPr>
            <a:spLocks noGrp="1"/>
          </p:cNvSpPr>
          <p:nvPr>
            <p:ph sz="half" idx="1"/>
          </p:nvPr>
        </p:nvSpPr>
        <p:spPr>
          <a:xfrm>
            <a:off x="838201" y="1825625"/>
            <a:ext cx="5181600" cy="435133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p:cNvSpPr>
            <a:spLocks noGrp="1"/>
          </p:cNvSpPr>
          <p:nvPr>
            <p:ph sz="half" idx="2"/>
          </p:nvPr>
        </p:nvSpPr>
        <p:spPr>
          <a:xfrm>
            <a:off x="6172201" y="1825625"/>
            <a:ext cx="5181600" cy="435133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p:cNvSpPr>
            <a:spLocks noGrp="1"/>
          </p:cNvSpPr>
          <p:nvPr>
            <p:ph type="dt" sz="half" idx="10"/>
          </p:nvPr>
        </p:nvSpPr>
        <p:spPr/>
        <p:txBody>
          <a:bodyPr/>
          <a:lstStyle/>
          <a:p>
            <a:fld id="{F3329146-6A54-47F1-B285-CF9D7B7CE226}" type="datetimeFigureOut">
              <a:rPr lang="es-CO" smtClean="0"/>
              <a:t>23/08/2022</a:t>
            </a:fld>
            <a:endParaRPr lang="es-CO"/>
          </a:p>
        </p:txBody>
      </p:sp>
      <p:sp>
        <p:nvSpPr>
          <p:cNvPr id="6" name="Marcador de pie de página 5"/>
          <p:cNvSpPr>
            <a:spLocks noGrp="1"/>
          </p:cNvSpPr>
          <p:nvPr>
            <p:ph type="ftr" sz="quarter" idx="11"/>
          </p:nvPr>
        </p:nvSpPr>
        <p:spPr/>
        <p:txBody>
          <a:bodyPr/>
          <a:lstStyle/>
          <a:p>
            <a:endParaRPr lang="es-CO"/>
          </a:p>
        </p:txBody>
      </p:sp>
      <p:sp>
        <p:nvSpPr>
          <p:cNvPr id="7" name="Marcador de número de diapositiva 6"/>
          <p:cNvSpPr>
            <a:spLocks noGrp="1"/>
          </p:cNvSpPr>
          <p:nvPr>
            <p:ph type="sldNum" sz="quarter" idx="12"/>
          </p:nvPr>
        </p:nvSpPr>
        <p:spPr/>
        <p:txBody>
          <a:bodyPr/>
          <a:lstStyle/>
          <a:p>
            <a:fld id="{EB5F7FA3-4E87-41AC-96D9-EB31ED0B04F0}" type="slidenum">
              <a:rPr lang="es-CO" smtClean="0"/>
              <a:t>‹Nº›</a:t>
            </a:fld>
            <a:endParaRPr lang="es-CO"/>
          </a:p>
        </p:txBody>
      </p:sp>
    </p:spTree>
    <p:extLst>
      <p:ext uri="{BB962C8B-B14F-4D97-AF65-F5344CB8AC3E}">
        <p14:creationId xmlns:p14="http://schemas.microsoft.com/office/powerpoint/2010/main" val="11842645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a:xfrm>
            <a:off x="839789" y="365128"/>
            <a:ext cx="10515600" cy="1325563"/>
          </a:xfrm>
        </p:spPr>
        <p:txBody>
          <a:bodyPr/>
          <a:lstStyle/>
          <a:p>
            <a:r>
              <a:rPr lang="es-ES"/>
              <a:t>Haga clic para modificar el estilo de título del patrón</a:t>
            </a:r>
            <a:endParaRPr lang="es-CO"/>
          </a:p>
        </p:txBody>
      </p:sp>
      <p:sp>
        <p:nvSpPr>
          <p:cNvPr id="3" name="Marcador de texto 2"/>
          <p:cNvSpPr>
            <a:spLocks noGrp="1"/>
          </p:cNvSpPr>
          <p:nvPr>
            <p:ph type="body" idx="1"/>
          </p:nvPr>
        </p:nvSpPr>
        <p:spPr>
          <a:xfrm>
            <a:off x="839791" y="1681163"/>
            <a:ext cx="5157787" cy="823912"/>
          </a:xfrm>
        </p:spPr>
        <p:txBody>
          <a:bodyPr anchor="b"/>
          <a:lstStyle>
            <a:lvl1pPr marL="0" indent="0">
              <a:buNone/>
              <a:defRPr sz="2400" b="1"/>
            </a:lvl1pPr>
            <a:lvl2pPr marL="457195" indent="0">
              <a:buNone/>
              <a:defRPr sz="2000" b="1"/>
            </a:lvl2pPr>
            <a:lvl3pPr marL="914388" indent="0">
              <a:buNone/>
              <a:defRPr sz="1801" b="1"/>
            </a:lvl3pPr>
            <a:lvl4pPr marL="1371583" indent="0">
              <a:buNone/>
              <a:defRPr sz="1600" b="1"/>
            </a:lvl4pPr>
            <a:lvl5pPr marL="1828777" indent="0">
              <a:buNone/>
              <a:defRPr sz="1600" b="1"/>
            </a:lvl5pPr>
            <a:lvl6pPr marL="2285972" indent="0">
              <a:buNone/>
              <a:defRPr sz="1600" b="1"/>
            </a:lvl6pPr>
            <a:lvl7pPr marL="2743165" indent="0">
              <a:buNone/>
              <a:defRPr sz="1600" b="1"/>
            </a:lvl7pPr>
            <a:lvl8pPr marL="3200360" indent="0">
              <a:buNone/>
              <a:defRPr sz="1600" b="1"/>
            </a:lvl8pPr>
            <a:lvl9pPr marL="3657555" indent="0">
              <a:buNone/>
              <a:defRPr sz="1600" b="1"/>
            </a:lvl9pPr>
          </a:lstStyle>
          <a:p>
            <a:pPr lvl="0"/>
            <a:r>
              <a:rPr lang="es-ES"/>
              <a:t>Haga clic para modificar el estilo de texto del patrón</a:t>
            </a:r>
          </a:p>
        </p:txBody>
      </p:sp>
      <p:sp>
        <p:nvSpPr>
          <p:cNvPr id="4" name="Marcador de contenido 3"/>
          <p:cNvSpPr>
            <a:spLocks noGrp="1"/>
          </p:cNvSpPr>
          <p:nvPr>
            <p:ph sz="half" idx="2"/>
          </p:nvPr>
        </p:nvSpPr>
        <p:spPr>
          <a:xfrm>
            <a:off x="839791" y="2505076"/>
            <a:ext cx="5157787" cy="368458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p:cNvSpPr>
            <a:spLocks noGrp="1"/>
          </p:cNvSpPr>
          <p:nvPr>
            <p:ph type="body" sz="quarter" idx="3"/>
          </p:nvPr>
        </p:nvSpPr>
        <p:spPr>
          <a:xfrm>
            <a:off x="6172202" y="1681163"/>
            <a:ext cx="5183188" cy="823912"/>
          </a:xfrm>
        </p:spPr>
        <p:txBody>
          <a:bodyPr anchor="b"/>
          <a:lstStyle>
            <a:lvl1pPr marL="0" indent="0">
              <a:buNone/>
              <a:defRPr sz="2400" b="1"/>
            </a:lvl1pPr>
            <a:lvl2pPr marL="457195" indent="0">
              <a:buNone/>
              <a:defRPr sz="2000" b="1"/>
            </a:lvl2pPr>
            <a:lvl3pPr marL="914388" indent="0">
              <a:buNone/>
              <a:defRPr sz="1801" b="1"/>
            </a:lvl3pPr>
            <a:lvl4pPr marL="1371583" indent="0">
              <a:buNone/>
              <a:defRPr sz="1600" b="1"/>
            </a:lvl4pPr>
            <a:lvl5pPr marL="1828777" indent="0">
              <a:buNone/>
              <a:defRPr sz="1600" b="1"/>
            </a:lvl5pPr>
            <a:lvl6pPr marL="2285972" indent="0">
              <a:buNone/>
              <a:defRPr sz="1600" b="1"/>
            </a:lvl6pPr>
            <a:lvl7pPr marL="2743165" indent="0">
              <a:buNone/>
              <a:defRPr sz="1600" b="1"/>
            </a:lvl7pPr>
            <a:lvl8pPr marL="3200360" indent="0">
              <a:buNone/>
              <a:defRPr sz="1600" b="1"/>
            </a:lvl8pPr>
            <a:lvl9pPr marL="3657555" indent="0">
              <a:buNone/>
              <a:defRPr sz="1600" b="1"/>
            </a:lvl9pPr>
          </a:lstStyle>
          <a:p>
            <a:pPr lvl="0"/>
            <a:r>
              <a:rPr lang="es-ES"/>
              <a:t>Haga clic para modificar el estilo de texto del patrón</a:t>
            </a:r>
          </a:p>
        </p:txBody>
      </p:sp>
      <p:sp>
        <p:nvSpPr>
          <p:cNvPr id="6" name="Marcador de contenido 5"/>
          <p:cNvSpPr>
            <a:spLocks noGrp="1"/>
          </p:cNvSpPr>
          <p:nvPr>
            <p:ph sz="quarter" idx="4"/>
          </p:nvPr>
        </p:nvSpPr>
        <p:spPr>
          <a:xfrm>
            <a:off x="6172202" y="2505076"/>
            <a:ext cx="5183188" cy="368458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p:cNvSpPr>
            <a:spLocks noGrp="1"/>
          </p:cNvSpPr>
          <p:nvPr>
            <p:ph type="dt" sz="half" idx="10"/>
          </p:nvPr>
        </p:nvSpPr>
        <p:spPr/>
        <p:txBody>
          <a:bodyPr/>
          <a:lstStyle/>
          <a:p>
            <a:fld id="{F3329146-6A54-47F1-B285-CF9D7B7CE226}" type="datetimeFigureOut">
              <a:rPr lang="es-CO" smtClean="0"/>
              <a:t>23/08/2022</a:t>
            </a:fld>
            <a:endParaRPr lang="es-CO"/>
          </a:p>
        </p:txBody>
      </p:sp>
      <p:sp>
        <p:nvSpPr>
          <p:cNvPr id="8" name="Marcador de pie de página 7"/>
          <p:cNvSpPr>
            <a:spLocks noGrp="1"/>
          </p:cNvSpPr>
          <p:nvPr>
            <p:ph type="ftr" sz="quarter" idx="11"/>
          </p:nvPr>
        </p:nvSpPr>
        <p:spPr/>
        <p:txBody>
          <a:bodyPr/>
          <a:lstStyle/>
          <a:p>
            <a:endParaRPr lang="es-CO"/>
          </a:p>
        </p:txBody>
      </p:sp>
      <p:sp>
        <p:nvSpPr>
          <p:cNvPr id="9" name="Marcador de número de diapositiva 8"/>
          <p:cNvSpPr>
            <a:spLocks noGrp="1"/>
          </p:cNvSpPr>
          <p:nvPr>
            <p:ph type="sldNum" sz="quarter" idx="12"/>
          </p:nvPr>
        </p:nvSpPr>
        <p:spPr/>
        <p:txBody>
          <a:bodyPr/>
          <a:lstStyle/>
          <a:p>
            <a:fld id="{EB5F7FA3-4E87-41AC-96D9-EB31ED0B04F0}" type="slidenum">
              <a:rPr lang="es-CO" smtClean="0"/>
              <a:t>‹Nº›</a:t>
            </a:fld>
            <a:endParaRPr lang="es-CO"/>
          </a:p>
        </p:txBody>
      </p:sp>
    </p:spTree>
    <p:extLst>
      <p:ext uri="{BB962C8B-B14F-4D97-AF65-F5344CB8AC3E}">
        <p14:creationId xmlns:p14="http://schemas.microsoft.com/office/powerpoint/2010/main" val="26975887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CO"/>
          </a:p>
        </p:txBody>
      </p:sp>
      <p:sp>
        <p:nvSpPr>
          <p:cNvPr id="3" name="Marcador de fecha 2"/>
          <p:cNvSpPr>
            <a:spLocks noGrp="1"/>
          </p:cNvSpPr>
          <p:nvPr>
            <p:ph type="dt" sz="half" idx="10"/>
          </p:nvPr>
        </p:nvSpPr>
        <p:spPr/>
        <p:txBody>
          <a:bodyPr/>
          <a:lstStyle/>
          <a:p>
            <a:fld id="{F3329146-6A54-47F1-B285-CF9D7B7CE226}" type="datetimeFigureOut">
              <a:rPr lang="es-CO" smtClean="0"/>
              <a:t>23/08/2022</a:t>
            </a:fld>
            <a:endParaRPr lang="es-CO"/>
          </a:p>
        </p:txBody>
      </p:sp>
      <p:sp>
        <p:nvSpPr>
          <p:cNvPr id="4" name="Marcador de pie de página 3"/>
          <p:cNvSpPr>
            <a:spLocks noGrp="1"/>
          </p:cNvSpPr>
          <p:nvPr>
            <p:ph type="ftr" sz="quarter" idx="11"/>
          </p:nvPr>
        </p:nvSpPr>
        <p:spPr/>
        <p:txBody>
          <a:bodyPr/>
          <a:lstStyle/>
          <a:p>
            <a:endParaRPr lang="es-CO"/>
          </a:p>
        </p:txBody>
      </p:sp>
      <p:sp>
        <p:nvSpPr>
          <p:cNvPr id="5" name="Marcador de número de diapositiva 4"/>
          <p:cNvSpPr>
            <a:spLocks noGrp="1"/>
          </p:cNvSpPr>
          <p:nvPr>
            <p:ph type="sldNum" sz="quarter" idx="12"/>
          </p:nvPr>
        </p:nvSpPr>
        <p:spPr/>
        <p:txBody>
          <a:bodyPr/>
          <a:lstStyle/>
          <a:p>
            <a:fld id="{EB5F7FA3-4E87-41AC-96D9-EB31ED0B04F0}" type="slidenum">
              <a:rPr lang="es-CO" smtClean="0"/>
              <a:t>‹Nº›</a:t>
            </a:fld>
            <a:endParaRPr lang="es-CO"/>
          </a:p>
        </p:txBody>
      </p:sp>
    </p:spTree>
    <p:extLst>
      <p:ext uri="{BB962C8B-B14F-4D97-AF65-F5344CB8AC3E}">
        <p14:creationId xmlns:p14="http://schemas.microsoft.com/office/powerpoint/2010/main" val="13401419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a:lstStyle/>
          <a:p>
            <a:fld id="{F3329146-6A54-47F1-B285-CF9D7B7CE226}" type="datetimeFigureOut">
              <a:rPr lang="es-CO" smtClean="0"/>
              <a:t>23/08/2022</a:t>
            </a:fld>
            <a:endParaRPr lang="es-CO"/>
          </a:p>
        </p:txBody>
      </p:sp>
      <p:sp>
        <p:nvSpPr>
          <p:cNvPr id="3" name="Marcador de pie de página 2"/>
          <p:cNvSpPr>
            <a:spLocks noGrp="1"/>
          </p:cNvSpPr>
          <p:nvPr>
            <p:ph type="ftr" sz="quarter" idx="11"/>
          </p:nvPr>
        </p:nvSpPr>
        <p:spPr/>
        <p:txBody>
          <a:bodyPr/>
          <a:lstStyle/>
          <a:p>
            <a:endParaRPr lang="es-CO"/>
          </a:p>
        </p:txBody>
      </p:sp>
      <p:sp>
        <p:nvSpPr>
          <p:cNvPr id="4" name="Marcador de número de diapositiva 3"/>
          <p:cNvSpPr>
            <a:spLocks noGrp="1"/>
          </p:cNvSpPr>
          <p:nvPr>
            <p:ph type="sldNum" sz="quarter" idx="12"/>
          </p:nvPr>
        </p:nvSpPr>
        <p:spPr/>
        <p:txBody>
          <a:bodyPr/>
          <a:lstStyle/>
          <a:p>
            <a:fld id="{EB5F7FA3-4E87-41AC-96D9-EB31ED0B04F0}" type="slidenum">
              <a:rPr lang="es-CO" smtClean="0"/>
              <a:t>‹Nº›</a:t>
            </a:fld>
            <a:endParaRPr lang="es-CO"/>
          </a:p>
        </p:txBody>
      </p:sp>
    </p:spTree>
    <p:extLst>
      <p:ext uri="{BB962C8B-B14F-4D97-AF65-F5344CB8AC3E}">
        <p14:creationId xmlns:p14="http://schemas.microsoft.com/office/powerpoint/2010/main" val="11470042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90" y="457200"/>
            <a:ext cx="3932236" cy="1600200"/>
          </a:xfrm>
        </p:spPr>
        <p:txBody>
          <a:bodyPr anchor="b"/>
          <a:lstStyle>
            <a:lvl1pPr>
              <a:defRPr sz="3200"/>
            </a:lvl1pPr>
          </a:lstStyle>
          <a:p>
            <a:r>
              <a:rPr lang="es-ES"/>
              <a:t>Haga clic para modificar el estilo de título del patrón</a:t>
            </a:r>
            <a:endParaRPr lang="es-CO"/>
          </a:p>
        </p:txBody>
      </p:sp>
      <p:sp>
        <p:nvSpPr>
          <p:cNvPr id="3" name="Marcador de contenido 2"/>
          <p:cNvSpPr>
            <a:spLocks noGrp="1"/>
          </p:cNvSpPr>
          <p:nvPr>
            <p:ph idx="1"/>
          </p:nvPr>
        </p:nvSpPr>
        <p:spPr>
          <a:xfrm>
            <a:off x="5183188" y="987428"/>
            <a:ext cx="6172201"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p:cNvSpPr>
            <a:spLocks noGrp="1"/>
          </p:cNvSpPr>
          <p:nvPr>
            <p:ph type="body" sz="half" idx="2"/>
          </p:nvPr>
        </p:nvSpPr>
        <p:spPr>
          <a:xfrm>
            <a:off x="839790" y="2057400"/>
            <a:ext cx="3932236" cy="3811588"/>
          </a:xfrm>
        </p:spPr>
        <p:txBody>
          <a:bodyPr/>
          <a:lstStyle>
            <a:lvl1pPr marL="0" indent="0">
              <a:buNone/>
              <a:defRPr sz="1600"/>
            </a:lvl1pPr>
            <a:lvl2pPr marL="457195" indent="0">
              <a:buNone/>
              <a:defRPr sz="1401"/>
            </a:lvl2pPr>
            <a:lvl3pPr marL="914388" indent="0">
              <a:buNone/>
              <a:defRPr sz="1200"/>
            </a:lvl3pPr>
            <a:lvl4pPr marL="1371583" indent="0">
              <a:buNone/>
              <a:defRPr sz="1001"/>
            </a:lvl4pPr>
            <a:lvl5pPr marL="1828777" indent="0">
              <a:buNone/>
              <a:defRPr sz="1001"/>
            </a:lvl5pPr>
            <a:lvl6pPr marL="2285972" indent="0">
              <a:buNone/>
              <a:defRPr sz="1001"/>
            </a:lvl6pPr>
            <a:lvl7pPr marL="2743165" indent="0">
              <a:buNone/>
              <a:defRPr sz="1001"/>
            </a:lvl7pPr>
            <a:lvl8pPr marL="3200360" indent="0">
              <a:buNone/>
              <a:defRPr sz="1001"/>
            </a:lvl8pPr>
            <a:lvl9pPr marL="3657555" indent="0">
              <a:buNone/>
              <a:defRPr sz="1001"/>
            </a:lvl9pPr>
          </a:lstStyle>
          <a:p>
            <a:pPr lvl="0"/>
            <a:r>
              <a:rPr lang="es-ES"/>
              <a:t>Haga clic para modificar el estilo de texto del patrón</a:t>
            </a:r>
          </a:p>
        </p:txBody>
      </p:sp>
      <p:sp>
        <p:nvSpPr>
          <p:cNvPr id="5" name="Marcador de fecha 4"/>
          <p:cNvSpPr>
            <a:spLocks noGrp="1"/>
          </p:cNvSpPr>
          <p:nvPr>
            <p:ph type="dt" sz="half" idx="10"/>
          </p:nvPr>
        </p:nvSpPr>
        <p:spPr/>
        <p:txBody>
          <a:bodyPr/>
          <a:lstStyle/>
          <a:p>
            <a:fld id="{F3329146-6A54-47F1-B285-CF9D7B7CE226}" type="datetimeFigureOut">
              <a:rPr lang="es-CO" smtClean="0"/>
              <a:t>23/08/2022</a:t>
            </a:fld>
            <a:endParaRPr lang="es-CO"/>
          </a:p>
        </p:txBody>
      </p:sp>
      <p:sp>
        <p:nvSpPr>
          <p:cNvPr id="6" name="Marcador de pie de página 5"/>
          <p:cNvSpPr>
            <a:spLocks noGrp="1"/>
          </p:cNvSpPr>
          <p:nvPr>
            <p:ph type="ftr" sz="quarter" idx="11"/>
          </p:nvPr>
        </p:nvSpPr>
        <p:spPr/>
        <p:txBody>
          <a:bodyPr/>
          <a:lstStyle/>
          <a:p>
            <a:endParaRPr lang="es-CO"/>
          </a:p>
        </p:txBody>
      </p:sp>
      <p:sp>
        <p:nvSpPr>
          <p:cNvPr id="7" name="Marcador de número de diapositiva 6"/>
          <p:cNvSpPr>
            <a:spLocks noGrp="1"/>
          </p:cNvSpPr>
          <p:nvPr>
            <p:ph type="sldNum" sz="quarter" idx="12"/>
          </p:nvPr>
        </p:nvSpPr>
        <p:spPr/>
        <p:txBody>
          <a:bodyPr/>
          <a:lstStyle/>
          <a:p>
            <a:fld id="{EB5F7FA3-4E87-41AC-96D9-EB31ED0B04F0}" type="slidenum">
              <a:rPr lang="es-CO" smtClean="0"/>
              <a:t>‹Nº›</a:t>
            </a:fld>
            <a:endParaRPr lang="es-CO"/>
          </a:p>
        </p:txBody>
      </p:sp>
    </p:spTree>
    <p:extLst>
      <p:ext uri="{BB962C8B-B14F-4D97-AF65-F5344CB8AC3E}">
        <p14:creationId xmlns:p14="http://schemas.microsoft.com/office/powerpoint/2010/main" val="28041968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90" y="457200"/>
            <a:ext cx="3932236"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p:cNvSpPr>
            <a:spLocks noGrp="1"/>
          </p:cNvSpPr>
          <p:nvPr>
            <p:ph type="pic" idx="1"/>
          </p:nvPr>
        </p:nvSpPr>
        <p:spPr>
          <a:xfrm>
            <a:off x="5183188" y="987428"/>
            <a:ext cx="6172201" cy="4873625"/>
          </a:xfrm>
        </p:spPr>
        <p:txBody>
          <a:bodyPr/>
          <a:lstStyle>
            <a:lvl1pPr marL="0" indent="0">
              <a:buNone/>
              <a:defRPr sz="3200"/>
            </a:lvl1pPr>
            <a:lvl2pPr marL="457195" indent="0">
              <a:buNone/>
              <a:defRPr sz="2800"/>
            </a:lvl2pPr>
            <a:lvl3pPr marL="914388" indent="0">
              <a:buNone/>
              <a:defRPr sz="2400"/>
            </a:lvl3pPr>
            <a:lvl4pPr marL="1371583" indent="0">
              <a:buNone/>
              <a:defRPr sz="2000"/>
            </a:lvl4pPr>
            <a:lvl5pPr marL="1828777" indent="0">
              <a:buNone/>
              <a:defRPr sz="2000"/>
            </a:lvl5pPr>
            <a:lvl6pPr marL="2285972" indent="0">
              <a:buNone/>
              <a:defRPr sz="2000"/>
            </a:lvl6pPr>
            <a:lvl7pPr marL="2743165" indent="0">
              <a:buNone/>
              <a:defRPr sz="2000"/>
            </a:lvl7pPr>
            <a:lvl8pPr marL="3200360" indent="0">
              <a:buNone/>
              <a:defRPr sz="2000"/>
            </a:lvl8pPr>
            <a:lvl9pPr marL="3657555" indent="0">
              <a:buNone/>
              <a:defRPr sz="2000"/>
            </a:lvl9pPr>
          </a:lstStyle>
          <a:p>
            <a:endParaRPr lang="es-CO"/>
          </a:p>
        </p:txBody>
      </p:sp>
      <p:sp>
        <p:nvSpPr>
          <p:cNvPr id="4" name="Marcador de texto 3"/>
          <p:cNvSpPr>
            <a:spLocks noGrp="1"/>
          </p:cNvSpPr>
          <p:nvPr>
            <p:ph type="body" sz="half" idx="2"/>
          </p:nvPr>
        </p:nvSpPr>
        <p:spPr>
          <a:xfrm>
            <a:off x="839790" y="2057400"/>
            <a:ext cx="3932236" cy="3811588"/>
          </a:xfrm>
        </p:spPr>
        <p:txBody>
          <a:bodyPr/>
          <a:lstStyle>
            <a:lvl1pPr marL="0" indent="0">
              <a:buNone/>
              <a:defRPr sz="1600"/>
            </a:lvl1pPr>
            <a:lvl2pPr marL="457195" indent="0">
              <a:buNone/>
              <a:defRPr sz="1401"/>
            </a:lvl2pPr>
            <a:lvl3pPr marL="914388" indent="0">
              <a:buNone/>
              <a:defRPr sz="1200"/>
            </a:lvl3pPr>
            <a:lvl4pPr marL="1371583" indent="0">
              <a:buNone/>
              <a:defRPr sz="1001"/>
            </a:lvl4pPr>
            <a:lvl5pPr marL="1828777" indent="0">
              <a:buNone/>
              <a:defRPr sz="1001"/>
            </a:lvl5pPr>
            <a:lvl6pPr marL="2285972" indent="0">
              <a:buNone/>
              <a:defRPr sz="1001"/>
            </a:lvl6pPr>
            <a:lvl7pPr marL="2743165" indent="0">
              <a:buNone/>
              <a:defRPr sz="1001"/>
            </a:lvl7pPr>
            <a:lvl8pPr marL="3200360" indent="0">
              <a:buNone/>
              <a:defRPr sz="1001"/>
            </a:lvl8pPr>
            <a:lvl9pPr marL="3657555" indent="0">
              <a:buNone/>
              <a:defRPr sz="1001"/>
            </a:lvl9pPr>
          </a:lstStyle>
          <a:p>
            <a:pPr lvl="0"/>
            <a:r>
              <a:rPr lang="es-ES"/>
              <a:t>Haga clic para modificar el estilo de texto del patrón</a:t>
            </a:r>
          </a:p>
        </p:txBody>
      </p:sp>
      <p:sp>
        <p:nvSpPr>
          <p:cNvPr id="5" name="Marcador de fecha 4"/>
          <p:cNvSpPr>
            <a:spLocks noGrp="1"/>
          </p:cNvSpPr>
          <p:nvPr>
            <p:ph type="dt" sz="half" idx="10"/>
          </p:nvPr>
        </p:nvSpPr>
        <p:spPr/>
        <p:txBody>
          <a:bodyPr/>
          <a:lstStyle/>
          <a:p>
            <a:fld id="{F3329146-6A54-47F1-B285-CF9D7B7CE226}" type="datetimeFigureOut">
              <a:rPr lang="es-CO" smtClean="0"/>
              <a:t>23/08/2022</a:t>
            </a:fld>
            <a:endParaRPr lang="es-CO"/>
          </a:p>
        </p:txBody>
      </p:sp>
      <p:sp>
        <p:nvSpPr>
          <p:cNvPr id="6" name="Marcador de pie de página 5"/>
          <p:cNvSpPr>
            <a:spLocks noGrp="1"/>
          </p:cNvSpPr>
          <p:nvPr>
            <p:ph type="ftr" sz="quarter" idx="11"/>
          </p:nvPr>
        </p:nvSpPr>
        <p:spPr/>
        <p:txBody>
          <a:bodyPr/>
          <a:lstStyle/>
          <a:p>
            <a:endParaRPr lang="es-CO"/>
          </a:p>
        </p:txBody>
      </p:sp>
      <p:sp>
        <p:nvSpPr>
          <p:cNvPr id="7" name="Marcador de número de diapositiva 6"/>
          <p:cNvSpPr>
            <a:spLocks noGrp="1"/>
          </p:cNvSpPr>
          <p:nvPr>
            <p:ph type="sldNum" sz="quarter" idx="12"/>
          </p:nvPr>
        </p:nvSpPr>
        <p:spPr/>
        <p:txBody>
          <a:bodyPr/>
          <a:lstStyle/>
          <a:p>
            <a:fld id="{EB5F7FA3-4E87-41AC-96D9-EB31ED0B04F0}" type="slidenum">
              <a:rPr lang="es-CO" smtClean="0"/>
              <a:t>‹Nº›</a:t>
            </a:fld>
            <a:endParaRPr lang="es-CO"/>
          </a:p>
        </p:txBody>
      </p:sp>
    </p:spTree>
    <p:extLst>
      <p:ext uri="{BB962C8B-B14F-4D97-AF65-F5344CB8AC3E}">
        <p14:creationId xmlns:p14="http://schemas.microsoft.com/office/powerpoint/2010/main" val="29784661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838202" y="365128"/>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p:cNvSpPr>
            <a:spLocks noGrp="1"/>
          </p:cNvSpPr>
          <p:nvPr>
            <p:ph type="body" idx="1"/>
          </p:nvPr>
        </p:nvSpPr>
        <p:spPr>
          <a:xfrm>
            <a:off x="838202" y="1825625"/>
            <a:ext cx="10515600" cy="4351338"/>
          </a:xfrm>
          <a:prstGeom prst="rect">
            <a:avLst/>
          </a:prstGeom>
        </p:spPr>
        <p:txBody>
          <a:bodyPr vert="horz" lIns="91440" tIns="45720" rIns="91440" bIns="45720" rtlCol="0">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p:cNvSpPr>
            <a:spLocks noGrp="1"/>
          </p:cNvSpPr>
          <p:nvPr>
            <p:ph type="dt" sz="half" idx="2"/>
          </p:nvPr>
        </p:nvSpPr>
        <p:spPr>
          <a:xfrm>
            <a:off x="838201" y="6356353"/>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3329146-6A54-47F1-B285-CF9D7B7CE226}" type="datetimeFigureOut">
              <a:rPr lang="es-CO" smtClean="0"/>
              <a:t>23/08/2022</a:t>
            </a:fld>
            <a:endParaRPr lang="es-CO"/>
          </a:p>
        </p:txBody>
      </p:sp>
      <p:sp>
        <p:nvSpPr>
          <p:cNvPr id="5" name="Marcador de pie de página 4"/>
          <p:cNvSpPr>
            <a:spLocks noGrp="1"/>
          </p:cNvSpPr>
          <p:nvPr>
            <p:ph type="ftr" sz="quarter" idx="3"/>
          </p:nvPr>
        </p:nvSpPr>
        <p:spPr>
          <a:xfrm>
            <a:off x="4038602" y="6356353"/>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p:cNvSpPr>
            <a:spLocks noGrp="1"/>
          </p:cNvSpPr>
          <p:nvPr>
            <p:ph type="sldNum" sz="quarter" idx="4"/>
          </p:nvPr>
        </p:nvSpPr>
        <p:spPr>
          <a:xfrm>
            <a:off x="8610601" y="6356353"/>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B5F7FA3-4E87-41AC-96D9-EB31ED0B04F0}" type="slidenum">
              <a:rPr lang="es-CO" smtClean="0"/>
              <a:t>‹Nº›</a:t>
            </a:fld>
            <a:endParaRPr lang="es-CO"/>
          </a:p>
        </p:txBody>
      </p:sp>
    </p:spTree>
    <p:extLst>
      <p:ext uri="{BB962C8B-B14F-4D97-AF65-F5344CB8AC3E}">
        <p14:creationId xmlns:p14="http://schemas.microsoft.com/office/powerpoint/2010/main" val="80104486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388"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97" indent="-228597" algn="l" defTabSz="914388" rtl="0" eaLnBrk="1" latinLnBrk="0" hangingPunct="1">
        <a:lnSpc>
          <a:spcPct val="90000"/>
        </a:lnSpc>
        <a:spcBef>
          <a:spcPts val="1001"/>
        </a:spcBef>
        <a:buFont typeface="Arial" panose="020B0604020202020204" pitchFamily="34" charset="0"/>
        <a:buChar char="•"/>
        <a:defRPr sz="2800" kern="1200">
          <a:solidFill>
            <a:schemeClr val="tx1"/>
          </a:solidFill>
          <a:latin typeface="+mn-lt"/>
          <a:ea typeface="+mn-ea"/>
          <a:cs typeface="+mn-cs"/>
        </a:defRPr>
      </a:lvl1pPr>
      <a:lvl2pPr marL="685792" indent="-228597" algn="l" defTabSz="914388"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85" indent="-228597" algn="l" defTabSz="914388"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80" indent="-228597" algn="l" defTabSz="914388"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4pPr>
      <a:lvl5pPr marL="2057375" indent="-228597" algn="l" defTabSz="914388"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5pPr>
      <a:lvl6pPr marL="2514568" indent="-228597" algn="l" defTabSz="914388"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6pPr>
      <a:lvl7pPr marL="2971763" indent="-228597" algn="l" defTabSz="914388"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7pPr>
      <a:lvl8pPr marL="3428957" indent="-228597" algn="l" defTabSz="914388"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8pPr>
      <a:lvl9pPr marL="3886152" indent="-228597" algn="l" defTabSz="914388"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9pPr>
    </p:bodyStyle>
    <p:otherStyle>
      <a:defPPr>
        <a:defRPr lang="es-CO"/>
      </a:defPPr>
      <a:lvl1pPr marL="0" algn="l" defTabSz="914388" rtl="0" eaLnBrk="1" latinLnBrk="0" hangingPunct="1">
        <a:defRPr sz="1801" kern="1200">
          <a:solidFill>
            <a:schemeClr val="tx1"/>
          </a:solidFill>
          <a:latin typeface="+mn-lt"/>
          <a:ea typeface="+mn-ea"/>
          <a:cs typeface="+mn-cs"/>
        </a:defRPr>
      </a:lvl1pPr>
      <a:lvl2pPr marL="457195" algn="l" defTabSz="914388" rtl="0" eaLnBrk="1" latinLnBrk="0" hangingPunct="1">
        <a:defRPr sz="1801" kern="1200">
          <a:solidFill>
            <a:schemeClr val="tx1"/>
          </a:solidFill>
          <a:latin typeface="+mn-lt"/>
          <a:ea typeface="+mn-ea"/>
          <a:cs typeface="+mn-cs"/>
        </a:defRPr>
      </a:lvl2pPr>
      <a:lvl3pPr marL="914388" algn="l" defTabSz="914388" rtl="0" eaLnBrk="1" latinLnBrk="0" hangingPunct="1">
        <a:defRPr sz="1801" kern="1200">
          <a:solidFill>
            <a:schemeClr val="tx1"/>
          </a:solidFill>
          <a:latin typeface="+mn-lt"/>
          <a:ea typeface="+mn-ea"/>
          <a:cs typeface="+mn-cs"/>
        </a:defRPr>
      </a:lvl3pPr>
      <a:lvl4pPr marL="1371583" algn="l" defTabSz="914388" rtl="0" eaLnBrk="1" latinLnBrk="0" hangingPunct="1">
        <a:defRPr sz="1801" kern="1200">
          <a:solidFill>
            <a:schemeClr val="tx1"/>
          </a:solidFill>
          <a:latin typeface="+mn-lt"/>
          <a:ea typeface="+mn-ea"/>
          <a:cs typeface="+mn-cs"/>
        </a:defRPr>
      </a:lvl4pPr>
      <a:lvl5pPr marL="1828777" algn="l" defTabSz="914388" rtl="0" eaLnBrk="1" latinLnBrk="0" hangingPunct="1">
        <a:defRPr sz="1801" kern="1200">
          <a:solidFill>
            <a:schemeClr val="tx1"/>
          </a:solidFill>
          <a:latin typeface="+mn-lt"/>
          <a:ea typeface="+mn-ea"/>
          <a:cs typeface="+mn-cs"/>
        </a:defRPr>
      </a:lvl5pPr>
      <a:lvl6pPr marL="2285972" algn="l" defTabSz="914388" rtl="0" eaLnBrk="1" latinLnBrk="0" hangingPunct="1">
        <a:defRPr sz="1801" kern="1200">
          <a:solidFill>
            <a:schemeClr val="tx1"/>
          </a:solidFill>
          <a:latin typeface="+mn-lt"/>
          <a:ea typeface="+mn-ea"/>
          <a:cs typeface="+mn-cs"/>
        </a:defRPr>
      </a:lvl6pPr>
      <a:lvl7pPr marL="2743165" algn="l" defTabSz="914388" rtl="0" eaLnBrk="1" latinLnBrk="0" hangingPunct="1">
        <a:defRPr sz="1801" kern="1200">
          <a:solidFill>
            <a:schemeClr val="tx1"/>
          </a:solidFill>
          <a:latin typeface="+mn-lt"/>
          <a:ea typeface="+mn-ea"/>
          <a:cs typeface="+mn-cs"/>
        </a:defRPr>
      </a:lvl7pPr>
      <a:lvl8pPr marL="3200360" algn="l" defTabSz="914388" rtl="0" eaLnBrk="1" latinLnBrk="0" hangingPunct="1">
        <a:defRPr sz="1801" kern="1200">
          <a:solidFill>
            <a:schemeClr val="tx1"/>
          </a:solidFill>
          <a:latin typeface="+mn-lt"/>
          <a:ea typeface="+mn-ea"/>
          <a:cs typeface="+mn-cs"/>
        </a:defRPr>
      </a:lvl8pPr>
      <a:lvl9pPr marL="3657555" algn="l" defTabSz="914388" rtl="0" eaLnBrk="1" latinLnBrk="0" hangingPunct="1">
        <a:defRPr sz="1801"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Layout" Target="../slideLayouts/slideLayout2.xml"/><Relationship Id="rId5" Type="http://schemas.microsoft.com/office/2007/relationships/hdphoto" Target="../media/hdphoto3.wdp"/><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6.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jpg"/><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ángulo 6"/>
          <p:cNvSpPr/>
          <p:nvPr/>
        </p:nvSpPr>
        <p:spPr>
          <a:xfrm>
            <a:off x="6027317" y="2"/>
            <a:ext cx="6164686" cy="6858000"/>
          </a:xfrm>
          <a:prstGeom prst="rect">
            <a:avLst/>
          </a:prstGeom>
          <a:solidFill>
            <a:schemeClr val="bg1"/>
          </a:solidFill>
          <a:effectLst>
            <a:innerShdw blurRad="381000" dist="2032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1801"/>
          </a:p>
        </p:txBody>
      </p:sp>
      <p:pic>
        <p:nvPicPr>
          <p:cNvPr id="3" name="Imagen 2">
            <a:extLst>
              <a:ext uri="{FF2B5EF4-FFF2-40B4-BE49-F238E27FC236}">
                <a16:creationId xmlns:a16="http://schemas.microsoft.com/office/drawing/2014/main" id="{B5F4F09C-8753-3E0F-1EB7-B17344AFCA4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027317" y="-933538"/>
            <a:ext cx="6164686" cy="8725086"/>
          </a:xfrm>
          <a:prstGeom prst="rect">
            <a:avLst/>
          </a:prstGeom>
          <a:effectLst>
            <a:innerShdw blurRad="440036" dist="209236" dir="11106187">
              <a:prstClr val="black">
                <a:alpha val="50000"/>
              </a:prstClr>
            </a:innerShdw>
          </a:effectLst>
        </p:spPr>
      </p:pic>
    </p:spTree>
    <p:extLst>
      <p:ext uri="{BB962C8B-B14F-4D97-AF65-F5344CB8AC3E}">
        <p14:creationId xmlns:p14="http://schemas.microsoft.com/office/powerpoint/2010/main" val="80127834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7000">
        <p15:prstTrans prst="pageCurlDouble"/>
      </p:transition>
    </mc:Choice>
    <mc:Fallback xmlns="">
      <p:transition spd="slow" advClick="0" advTm="700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p:cNvSpPr/>
          <p:nvPr/>
        </p:nvSpPr>
        <p:spPr>
          <a:xfrm>
            <a:off x="6027317" y="2"/>
            <a:ext cx="6164686" cy="6858000"/>
          </a:xfrm>
          <a:prstGeom prst="rect">
            <a:avLst/>
          </a:prstGeom>
          <a:solidFill>
            <a:schemeClr val="accent1">
              <a:lumMod val="20000"/>
              <a:lumOff val="80000"/>
            </a:schemeClr>
          </a:solidFill>
          <a:ln>
            <a:noFill/>
          </a:ln>
          <a:effectLst>
            <a:innerShdw blurRad="762000" dist="2413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1801"/>
          </a:p>
        </p:txBody>
      </p:sp>
      <p:sp>
        <p:nvSpPr>
          <p:cNvPr id="5" name="Rectángulo 4"/>
          <p:cNvSpPr/>
          <p:nvPr/>
        </p:nvSpPr>
        <p:spPr>
          <a:xfrm>
            <a:off x="3" y="2"/>
            <a:ext cx="6027314" cy="6858000"/>
          </a:xfrm>
          <a:prstGeom prst="rect">
            <a:avLst/>
          </a:prstGeom>
          <a:solidFill>
            <a:schemeClr val="accent6">
              <a:lumMod val="20000"/>
              <a:lumOff val="80000"/>
            </a:schemeClr>
          </a:solidFill>
          <a:ln>
            <a:noFill/>
          </a:ln>
          <a:effectLst>
            <a:innerShdw blurRad="508000" dist="254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1801"/>
          </a:p>
        </p:txBody>
      </p:sp>
      <p:pic>
        <p:nvPicPr>
          <p:cNvPr id="6" name="Imagen 5"/>
          <p:cNvPicPr>
            <a:picLocks noChangeAspect="1"/>
          </p:cNvPicPr>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68687" y="-360218"/>
            <a:ext cx="6027313" cy="4385256"/>
          </a:xfrm>
          <a:prstGeom prst="rect">
            <a:avLst/>
          </a:prstGeom>
        </p:spPr>
      </p:pic>
      <p:pic>
        <p:nvPicPr>
          <p:cNvPr id="7" name="Imagen 6"/>
          <p:cNvPicPr>
            <a:picLocks noChangeAspect="1"/>
          </p:cNvPicPr>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137374" y="4025038"/>
            <a:ext cx="6027313" cy="4385256"/>
          </a:xfrm>
          <a:prstGeom prst="rect">
            <a:avLst/>
          </a:prstGeom>
        </p:spPr>
      </p:pic>
      <p:pic>
        <p:nvPicPr>
          <p:cNvPr id="8" name="Imagen 7"/>
          <p:cNvPicPr>
            <a:picLocks noChangeAspect="1"/>
          </p:cNvPicPr>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6096003" y="-360217"/>
            <a:ext cx="6027314" cy="4385257"/>
          </a:xfrm>
          <a:prstGeom prst="rect">
            <a:avLst/>
          </a:prstGeom>
        </p:spPr>
      </p:pic>
      <p:pic>
        <p:nvPicPr>
          <p:cNvPr id="9" name="Imagen 8"/>
          <p:cNvPicPr>
            <a:picLocks noChangeAspect="1"/>
          </p:cNvPicPr>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6027315" y="4025040"/>
            <a:ext cx="6027314" cy="4385257"/>
          </a:xfrm>
          <a:prstGeom prst="rect">
            <a:avLst/>
          </a:prstGeom>
        </p:spPr>
      </p:pic>
    </p:spTree>
    <p:extLst>
      <p:ext uri="{BB962C8B-B14F-4D97-AF65-F5344CB8AC3E}">
        <p14:creationId xmlns:p14="http://schemas.microsoft.com/office/powerpoint/2010/main" val="193984044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ángulo 6">
            <a:extLst>
              <a:ext uri="{FF2B5EF4-FFF2-40B4-BE49-F238E27FC236}">
                <a16:creationId xmlns:a16="http://schemas.microsoft.com/office/drawing/2014/main" id="{0DC88369-3123-AC6E-FD5C-6703790E2671}"/>
              </a:ext>
            </a:extLst>
          </p:cNvPr>
          <p:cNvSpPr/>
          <p:nvPr/>
        </p:nvSpPr>
        <p:spPr>
          <a:xfrm>
            <a:off x="3" y="2"/>
            <a:ext cx="6027314" cy="6858000"/>
          </a:xfrm>
          <a:prstGeom prst="rect">
            <a:avLst/>
          </a:prstGeom>
          <a:solidFill>
            <a:srgbClr val="D7F5F1"/>
          </a:solidFill>
          <a:ln>
            <a:noFill/>
          </a:ln>
          <a:effectLst>
            <a:innerShdw blurRad="508000" dist="254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1801"/>
          </a:p>
        </p:txBody>
      </p:sp>
      <p:sp>
        <p:nvSpPr>
          <p:cNvPr id="4" name="Rectángulo 3"/>
          <p:cNvSpPr/>
          <p:nvPr/>
        </p:nvSpPr>
        <p:spPr>
          <a:xfrm>
            <a:off x="6027317" y="2"/>
            <a:ext cx="6164686" cy="6858000"/>
          </a:xfrm>
          <a:prstGeom prst="rect">
            <a:avLst/>
          </a:prstGeom>
          <a:solidFill>
            <a:schemeClr val="accent6">
              <a:lumMod val="20000"/>
              <a:lumOff val="80000"/>
            </a:schemeClr>
          </a:solidFill>
          <a:ln>
            <a:noFill/>
          </a:ln>
          <a:effectLst>
            <a:innerShdw blurRad="762000" dist="2413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1801"/>
          </a:p>
        </p:txBody>
      </p:sp>
      <p:sp>
        <p:nvSpPr>
          <p:cNvPr id="10" name="CuadroTexto 9"/>
          <p:cNvSpPr txBox="1"/>
          <p:nvPr/>
        </p:nvSpPr>
        <p:spPr>
          <a:xfrm>
            <a:off x="7337127" y="471642"/>
            <a:ext cx="3545060" cy="369460"/>
          </a:xfrm>
          <a:prstGeom prst="rect">
            <a:avLst/>
          </a:prstGeom>
          <a:noFill/>
        </p:spPr>
        <p:txBody>
          <a:bodyPr wrap="square" rtlCol="0">
            <a:spAutoFit/>
          </a:bodyPr>
          <a:lstStyle/>
          <a:p>
            <a:pPr algn="ctr"/>
            <a:r>
              <a:rPr lang="es-CO" sz="1801" dirty="0">
                <a:latin typeface="Epistolar" panose="030B0603070302020204" pitchFamily="66" charset="2"/>
                <a:ea typeface="Cascadia Mono SemiBold" panose="020B0609020000020004" pitchFamily="49" charset="0"/>
                <a:cs typeface="Cascadia Mono SemiBold" panose="020B0609020000020004" pitchFamily="49" charset="0"/>
              </a:rPr>
              <a:t>Introducción</a:t>
            </a:r>
          </a:p>
        </p:txBody>
      </p:sp>
      <p:pic>
        <p:nvPicPr>
          <p:cNvPr id="11" name="Imagen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20906" y="2275509"/>
            <a:ext cx="2985508" cy="2306985"/>
          </a:xfrm>
          <a:prstGeom prst="rect">
            <a:avLst/>
          </a:prstGeom>
        </p:spPr>
      </p:pic>
      <p:sp>
        <p:nvSpPr>
          <p:cNvPr id="2" name="CuadroTexto 1">
            <a:extLst>
              <a:ext uri="{FF2B5EF4-FFF2-40B4-BE49-F238E27FC236}">
                <a16:creationId xmlns:a16="http://schemas.microsoft.com/office/drawing/2014/main" id="{71E1DE03-2169-90B0-9CB0-30000EAD933C}"/>
              </a:ext>
            </a:extLst>
          </p:cNvPr>
          <p:cNvSpPr txBox="1"/>
          <p:nvPr/>
        </p:nvSpPr>
        <p:spPr>
          <a:xfrm>
            <a:off x="6907157" y="1154159"/>
            <a:ext cx="4593266" cy="4712829"/>
          </a:xfrm>
          <a:prstGeom prst="rect">
            <a:avLst/>
          </a:prstGeom>
          <a:noFill/>
        </p:spPr>
        <p:txBody>
          <a:bodyPr wrap="square" rtlCol="0">
            <a:spAutoFit/>
          </a:bodyPr>
          <a:lstStyle/>
          <a:p>
            <a:r>
              <a:rPr lang="es-CO" sz="1001" dirty="0">
                <a:latin typeface="Fragment Core" panose="02000504040000020003" pitchFamily="50" charset="0"/>
                <a:ea typeface="Cascadia Mono SemiBold" panose="020B0609020000020004" pitchFamily="49" charset="0"/>
                <a:cs typeface="Cascadia Mono SemiBold" panose="020B0609020000020004" pitchFamily="49" charset="0"/>
              </a:rPr>
              <a:t>Los pueblos indígenas han sido de gran aporte para el progreso de la humanidad por su experiencia en la gestión de ecosistemas, donde no solo aportan a la diversidad biológica sino al patrimonio cultural y la seguridad alimentaria. Más específicamente hablaremos de la situación de los </a:t>
            </a:r>
            <a:r>
              <a:rPr lang="es-CO" sz="1001" dirty="0" err="1">
                <a:latin typeface="Fragment Core" panose="02000504040000020003" pitchFamily="50" charset="0"/>
                <a:ea typeface="Cascadia Mono SemiBold" panose="020B0609020000020004" pitchFamily="49" charset="0"/>
                <a:cs typeface="Cascadia Mono SemiBold" panose="020B0609020000020004" pitchFamily="49" charset="0"/>
              </a:rPr>
              <a:t>Embera</a:t>
            </a:r>
            <a:r>
              <a:rPr lang="es-CO" sz="1001" dirty="0">
                <a:latin typeface="Fragment Core" panose="02000504040000020003" pitchFamily="50" charset="0"/>
                <a:ea typeface="Cascadia Mono SemiBold" panose="020B0609020000020004" pitchFamily="49" charset="0"/>
                <a:cs typeface="Cascadia Mono SemiBold" panose="020B0609020000020004" pitchFamily="49" charset="0"/>
              </a:rPr>
              <a:t>. Y te preguntarás ¿por qué precisamente de ellos? La comunidad </a:t>
            </a:r>
            <a:r>
              <a:rPr lang="es-CO" sz="1001" dirty="0" err="1">
                <a:latin typeface="Fragment Core" panose="02000504040000020003" pitchFamily="50" charset="0"/>
                <a:ea typeface="Cascadia Mono SemiBold" panose="020B0609020000020004" pitchFamily="49" charset="0"/>
                <a:cs typeface="Cascadia Mono SemiBold" panose="020B0609020000020004" pitchFamily="49" charset="0"/>
              </a:rPr>
              <a:t>Embera</a:t>
            </a:r>
            <a:r>
              <a:rPr lang="es-CO" sz="1001" dirty="0">
                <a:latin typeface="Fragment Core" panose="02000504040000020003" pitchFamily="50" charset="0"/>
                <a:ea typeface="Cascadia Mono SemiBold" panose="020B0609020000020004" pitchFamily="49" charset="0"/>
                <a:cs typeface="Cascadia Mono SemiBold" panose="020B0609020000020004" pitchFamily="49" charset="0"/>
              </a:rPr>
              <a:t> es una gran parte de la historia y la cultura colombiana. A la llegada de los españoles los </a:t>
            </a:r>
            <a:r>
              <a:rPr lang="es-CO" sz="1001" dirty="0" err="1">
                <a:latin typeface="Fragment Core" panose="02000504040000020003" pitchFamily="50" charset="0"/>
                <a:ea typeface="Cascadia Mono SemiBold" panose="020B0609020000020004" pitchFamily="49" charset="0"/>
                <a:cs typeface="Cascadia Mono SemiBold" panose="020B0609020000020004" pitchFamily="49" charset="0"/>
              </a:rPr>
              <a:t>Embera</a:t>
            </a:r>
            <a:r>
              <a:rPr lang="es-CO" sz="1001" dirty="0">
                <a:latin typeface="Fragment Core" panose="02000504040000020003" pitchFamily="50" charset="0"/>
                <a:ea typeface="Cascadia Mono SemiBold" panose="020B0609020000020004" pitchFamily="49" charset="0"/>
                <a:cs typeface="Cascadia Mono SemiBold" panose="020B0609020000020004" pitchFamily="49" charset="0"/>
              </a:rPr>
              <a:t> se encontraban en Colombia, quienes desaparecieron siendo víctimas de la conquista y a causa del mestizaje. Hoy en día, está comunidad sigue “enjaulada” y los </a:t>
            </a:r>
            <a:r>
              <a:rPr lang="es-CO" sz="1001" dirty="0">
                <a:latin typeface="Fragment Core" panose="02000504040000020003" pitchFamily="50" charset="0"/>
                <a:ea typeface="Cascadia Mono SemiBold" panose="020B0609020000020004" pitchFamily="49" charset="0"/>
                <a:cs typeface="Adobe Devanagari" panose="02040503050201020203" pitchFamily="18" charset="0"/>
              </a:rPr>
              <a:t>asfixian</a:t>
            </a:r>
            <a:r>
              <a:rPr lang="es-CO" sz="1001" dirty="0">
                <a:latin typeface="Fragment Core" panose="02000504040000020003" pitchFamily="50" charset="0"/>
                <a:ea typeface="Cascadia Mono SemiBold" panose="020B0609020000020004" pitchFamily="49" charset="0"/>
                <a:cs typeface="Cascadia Mono SemiBold" panose="020B0609020000020004" pitchFamily="49" charset="0"/>
              </a:rPr>
              <a:t> las grandes haciendas ganaderas, la minería ilegal, los grupos armados y las minas antipersonal, pues cerca del 40 por ciento de su territorio se encuentra afectado. El caso de los Emberá es sin duda uno de los más documentados respecto al desplazamiento forzado de comunidades indígenas que han tenido que movilizarse a ciudades intermedias y principales con la inminente amenaza que esto representa para su existencia física y cultural, lo anterior, debido al desarraigo de sus territorios, la pérdida de sus espacios sagrados y celebraciones tradicionales, además de la entrada en desuso de su lengua materna.</a:t>
            </a:r>
          </a:p>
          <a:p>
            <a:r>
              <a:rPr lang="es-CO" sz="1001" dirty="0">
                <a:latin typeface="Fragment Core" panose="02000504040000020003" pitchFamily="50" charset="0"/>
                <a:ea typeface="Cascadia Mono SemiBold" panose="020B0609020000020004" pitchFamily="49" charset="0"/>
                <a:cs typeface="Cascadia Mono SemiBold" panose="020B0609020000020004" pitchFamily="49" charset="0"/>
              </a:rPr>
              <a:t> </a:t>
            </a:r>
          </a:p>
          <a:p>
            <a:r>
              <a:rPr lang="es-CO" sz="1001" dirty="0">
                <a:latin typeface="Fragment Core" panose="02000504040000020003" pitchFamily="50" charset="0"/>
                <a:ea typeface="Cascadia Mono SemiBold" panose="020B0609020000020004" pitchFamily="49" charset="0"/>
                <a:cs typeface="Cascadia Mono SemiBold" panose="020B0609020000020004" pitchFamily="49" charset="0"/>
              </a:rPr>
              <a:t>Ahora te quiero preguntar ¿por qué no hablar de ellos? Y mediante está pregunta nace la idea del proyecto, ya que queremos ser esa voz con el fin de que sea conocida la comunidad indígena de los </a:t>
            </a:r>
            <a:r>
              <a:rPr lang="es-CO" sz="1001" dirty="0" err="1">
                <a:latin typeface="Fragment Core" panose="02000504040000020003" pitchFamily="50" charset="0"/>
                <a:ea typeface="Cascadia Mono SemiBold" panose="020B0609020000020004" pitchFamily="49" charset="0"/>
                <a:cs typeface="Cascadia Mono SemiBold" panose="020B0609020000020004" pitchFamily="49" charset="0"/>
              </a:rPr>
              <a:t>Embera</a:t>
            </a:r>
            <a:r>
              <a:rPr lang="es-CO" sz="1001" dirty="0">
                <a:latin typeface="Fragment Core" panose="02000504040000020003" pitchFamily="50" charset="0"/>
                <a:ea typeface="Cascadia Mono SemiBold" panose="020B0609020000020004" pitchFamily="49" charset="0"/>
                <a:cs typeface="Cascadia Mono SemiBold" panose="020B0609020000020004" pitchFamily="49" charset="0"/>
              </a:rPr>
              <a:t>.</a:t>
            </a:r>
          </a:p>
          <a:p>
            <a:br>
              <a:rPr lang="es-CO" sz="1001" dirty="0">
                <a:latin typeface="Fragment Core" panose="02000504040000020003" pitchFamily="50" charset="0"/>
                <a:ea typeface="Cascadia Mono SemiBold" panose="020B0609020000020004" pitchFamily="49" charset="0"/>
                <a:cs typeface="Cascadia Mono SemiBold" panose="020B0609020000020004" pitchFamily="49" charset="0"/>
              </a:rPr>
            </a:br>
            <a:endParaRPr lang="es-CO" sz="1001" dirty="0">
              <a:latin typeface="Fragment Core" panose="02000504040000020003" pitchFamily="50" charset="0"/>
              <a:ea typeface="Cascadia Mono SemiBold" panose="020B0609020000020004" pitchFamily="49" charset="0"/>
              <a:cs typeface="Cascadia Mono SemiBold" panose="020B0609020000020004" pitchFamily="49" charset="0"/>
            </a:endParaRPr>
          </a:p>
          <a:p>
            <a:r>
              <a:rPr lang="es-CO" sz="1001" dirty="0">
                <a:latin typeface="Fragment Core" panose="02000504040000020003" pitchFamily="50" charset="0"/>
                <a:ea typeface="Cascadia Mono SemiBold" panose="020B0609020000020004" pitchFamily="49" charset="0"/>
                <a:cs typeface="Cascadia Mono SemiBold" panose="020B0609020000020004" pitchFamily="49" charset="0"/>
              </a:rPr>
              <a:t>“Una comunidad en extinción” es un proyecto estudiantil creado a partir del desinterés social hacia está comunidad, a través del cual pretendemos hablar de una manera diferente sobre esta comunidad indígena y sobre la situación que atraviesan; tal vez, así consigamos que sea más escuchada. Hemos decidido crear este libro para plasmar un poco de la lucha que ha atravesado la comunidad </a:t>
            </a:r>
            <a:r>
              <a:rPr lang="es-CO" sz="1001" dirty="0" err="1">
                <a:latin typeface="Fragment Core" panose="02000504040000020003" pitchFamily="50" charset="0"/>
                <a:ea typeface="Cascadia Mono SemiBold" panose="020B0609020000020004" pitchFamily="49" charset="0"/>
                <a:cs typeface="Cascadia Mono SemiBold" panose="020B0609020000020004" pitchFamily="49" charset="0"/>
              </a:rPr>
              <a:t>Embera</a:t>
            </a:r>
            <a:r>
              <a:rPr lang="es-CO" sz="1001" dirty="0">
                <a:latin typeface="Fragment Core" panose="02000504040000020003" pitchFamily="50" charset="0"/>
                <a:ea typeface="Cascadia Mono SemiBold" panose="020B0609020000020004" pitchFamily="49" charset="0"/>
                <a:cs typeface="Cascadia Mono SemiBold" panose="020B0609020000020004" pitchFamily="49" charset="0"/>
              </a:rPr>
              <a:t> durante muchos años. </a:t>
            </a:r>
          </a:p>
          <a:p>
            <a:pPr algn="ctr"/>
            <a:br>
              <a:rPr lang="es-CO" sz="1001" dirty="0">
                <a:latin typeface="Fragment Core" panose="02000504040000020003" pitchFamily="50" charset="0"/>
                <a:ea typeface="Cascadia Mono SemiBold" panose="020B0609020000020004" pitchFamily="49" charset="0"/>
                <a:cs typeface="Cascadia Mono SemiBold" panose="020B0609020000020004" pitchFamily="49" charset="0"/>
              </a:rPr>
            </a:br>
            <a:endParaRPr lang="es-CO" sz="1001" b="1" dirty="0">
              <a:latin typeface="Fragment Core" panose="02000504040000020003" pitchFamily="50" charset="0"/>
              <a:ea typeface="Cascadia Mono SemiBold" panose="020B0609020000020004" pitchFamily="49" charset="0"/>
              <a:cs typeface="Cascadia Mono SemiBold" panose="020B0609020000020004" pitchFamily="49" charset="0"/>
            </a:endParaRPr>
          </a:p>
          <a:p>
            <a:pPr algn="ctr"/>
            <a:r>
              <a:rPr lang="es-CO" sz="1001" dirty="0">
                <a:latin typeface="Fragment Core" panose="02000504040000020003" pitchFamily="50" charset="0"/>
                <a:ea typeface="Cascadia Mono SemiBold" panose="020B0609020000020004" pitchFamily="49" charset="0"/>
                <a:cs typeface="Cascadia Mono SemiBold" panose="020B0609020000020004" pitchFamily="49" charset="0"/>
              </a:rPr>
              <a:t>Te invitamos a descubrir más de los </a:t>
            </a:r>
            <a:r>
              <a:rPr lang="es-CO" sz="1001" dirty="0" err="1">
                <a:latin typeface="Fragment Core" panose="02000504040000020003" pitchFamily="50" charset="0"/>
                <a:ea typeface="Cascadia Mono SemiBold" panose="020B0609020000020004" pitchFamily="49" charset="0"/>
                <a:cs typeface="Cascadia Mono SemiBold" panose="020B0609020000020004" pitchFamily="49" charset="0"/>
              </a:rPr>
              <a:t>Embera</a:t>
            </a:r>
            <a:r>
              <a:rPr lang="es-CO" sz="1001" dirty="0">
                <a:latin typeface="Fragment Core" panose="02000504040000020003" pitchFamily="50" charset="0"/>
                <a:ea typeface="Cascadia Mono SemiBold" panose="020B0609020000020004" pitchFamily="49" charset="0"/>
                <a:cs typeface="Cascadia Mono SemiBold" panose="020B0609020000020004" pitchFamily="49" charset="0"/>
              </a:rPr>
              <a:t> y a escucharla. “No solo somos un proyecto, somos una voz”.</a:t>
            </a:r>
          </a:p>
        </p:txBody>
      </p:sp>
    </p:spTree>
    <p:extLst>
      <p:ext uri="{BB962C8B-B14F-4D97-AF65-F5344CB8AC3E}">
        <p14:creationId xmlns:p14="http://schemas.microsoft.com/office/powerpoint/2010/main" val="56761170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fill="hold" nodeType="withEffect">
                                  <p:stCondLst>
                                    <p:cond delay="0"/>
                                  </p:stCondLst>
                                  <p:childTnLst>
                                    <p:animScale>
                                      <p:cBhvr>
                                        <p:cTn id="6" dur="2000" fill="hold"/>
                                        <p:tgtEl>
                                          <p:spTgt spid="11"/>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p:cNvSpPr/>
          <p:nvPr/>
        </p:nvSpPr>
        <p:spPr>
          <a:xfrm>
            <a:off x="6027317" y="2"/>
            <a:ext cx="6164686" cy="6858000"/>
          </a:xfrm>
          <a:prstGeom prst="rect">
            <a:avLst/>
          </a:prstGeom>
          <a:solidFill>
            <a:schemeClr val="accent3">
              <a:lumMod val="20000"/>
              <a:lumOff val="80000"/>
            </a:schemeClr>
          </a:solidFill>
          <a:ln>
            <a:noFill/>
          </a:ln>
          <a:effectLst>
            <a:innerShdw blurRad="762000" dist="2413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1801"/>
          </a:p>
        </p:txBody>
      </p:sp>
      <p:sp>
        <p:nvSpPr>
          <p:cNvPr id="5" name="Rectángulo 4"/>
          <p:cNvSpPr/>
          <p:nvPr/>
        </p:nvSpPr>
        <p:spPr>
          <a:xfrm>
            <a:off x="3" y="2"/>
            <a:ext cx="6027314" cy="6858000"/>
          </a:xfrm>
          <a:prstGeom prst="rect">
            <a:avLst/>
          </a:prstGeom>
          <a:solidFill>
            <a:schemeClr val="accent3">
              <a:lumMod val="20000"/>
              <a:lumOff val="80000"/>
            </a:schemeClr>
          </a:solidFill>
          <a:ln>
            <a:noFill/>
          </a:ln>
          <a:effectLst>
            <a:innerShdw blurRad="508000" dist="254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1801"/>
          </a:p>
        </p:txBody>
      </p:sp>
      <p:pic>
        <p:nvPicPr>
          <p:cNvPr id="3" name="Imagen 2"/>
          <p:cNvPicPr>
            <a:picLocks noChangeAspect="1"/>
          </p:cNvPicPr>
          <p:nvPr/>
        </p:nvPicPr>
        <p:blipFill>
          <a:blip r:embed="rId2">
            <a:extLst>
              <a:ext uri="{BEBA8EAE-BF5A-486C-A8C5-ECC9F3942E4B}">
                <a14:imgProps xmlns:a14="http://schemas.microsoft.com/office/drawing/2010/main">
                  <a14:imgLayer r:embed="rId3">
                    <a14:imgEffect>
                      <a14:sharpenSoften amount="-3000"/>
                    </a14:imgEffect>
                  </a14:imgLayer>
                </a14:imgProps>
              </a:ext>
              <a:ext uri="{28A0092B-C50C-407E-A947-70E740481C1C}">
                <a14:useLocalDpi xmlns:a14="http://schemas.microsoft.com/office/drawing/2010/main" val="0"/>
              </a:ext>
            </a:extLst>
          </a:blip>
          <a:stretch>
            <a:fillRect/>
          </a:stretch>
        </p:blipFill>
        <p:spPr>
          <a:xfrm>
            <a:off x="6183201" y="884356"/>
            <a:ext cx="5852916" cy="5089292"/>
          </a:xfrm>
          <a:prstGeom prst="rect">
            <a:avLst/>
          </a:prstGeom>
        </p:spPr>
      </p:pic>
      <p:pic>
        <p:nvPicPr>
          <p:cNvPr id="6" name="Imagen 5">
            <a:extLst>
              <a:ext uri="{FF2B5EF4-FFF2-40B4-BE49-F238E27FC236}">
                <a16:creationId xmlns:a16="http://schemas.microsoft.com/office/drawing/2014/main" id="{94DB3894-2059-C7A2-0CF7-B295B02E1329}"/>
              </a:ext>
            </a:extLst>
          </p:cNvPr>
          <p:cNvPicPr>
            <a:picLocks noChangeAspect="1"/>
          </p:cNvPicPr>
          <p:nvPr/>
        </p:nvPicPr>
        <p:blipFill rotWithShape="1">
          <a:blip r:embed="rId4" cstate="print">
            <a:extLst>
              <a:ext uri="{BEBA8EAE-BF5A-486C-A8C5-ECC9F3942E4B}">
                <a14:imgProps xmlns:a14="http://schemas.microsoft.com/office/drawing/2010/main">
                  <a14:imgLayer r:embed="rId5">
                    <a14:imgEffect>
                      <a14:sharpenSoften amount="5000"/>
                    </a14:imgEffect>
                  </a14:imgLayer>
                </a14:imgProps>
              </a:ext>
              <a:ext uri="{28A0092B-C50C-407E-A947-70E740481C1C}">
                <a14:useLocalDpi xmlns:a14="http://schemas.microsoft.com/office/drawing/2010/main" val="0"/>
              </a:ext>
            </a:extLst>
          </a:blip>
          <a:srcRect l="1134" t="750"/>
          <a:stretch/>
        </p:blipFill>
        <p:spPr>
          <a:xfrm>
            <a:off x="737197" y="467480"/>
            <a:ext cx="4561986" cy="5923044"/>
          </a:xfrm>
          <a:prstGeom prst="rect">
            <a:avLst/>
          </a:prstGeom>
        </p:spPr>
      </p:pic>
    </p:spTree>
    <p:extLst>
      <p:ext uri="{BB962C8B-B14F-4D97-AF65-F5344CB8AC3E}">
        <p14:creationId xmlns:p14="http://schemas.microsoft.com/office/powerpoint/2010/main" val="312399741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750"/>
                                        <p:tgtEl>
                                          <p:spTgt spid="6"/>
                                        </p:tgtEl>
                                      </p:cBhvr>
                                    </p:animEffect>
                                  </p:childTnLst>
                                </p:cTn>
                              </p:par>
                              <p:par>
                                <p:cTn id="8" presetID="10"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ángulo 4"/>
          <p:cNvSpPr/>
          <p:nvPr/>
        </p:nvSpPr>
        <p:spPr>
          <a:xfrm>
            <a:off x="-2" y="0"/>
            <a:ext cx="6027313" cy="6858000"/>
          </a:xfrm>
          <a:prstGeom prst="rect">
            <a:avLst/>
          </a:prstGeom>
          <a:solidFill>
            <a:srgbClr val="FFFFFF"/>
          </a:solidFill>
          <a:ln>
            <a:noFill/>
          </a:ln>
          <a:effectLst>
            <a:innerShdw blurRad="508000" dist="254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1801"/>
          </a:p>
        </p:txBody>
      </p:sp>
      <p:sp>
        <p:nvSpPr>
          <p:cNvPr id="10" name="Elipse 9">
            <a:extLst>
              <a:ext uri="{FF2B5EF4-FFF2-40B4-BE49-F238E27FC236}">
                <a16:creationId xmlns:a16="http://schemas.microsoft.com/office/drawing/2014/main" id="{F60206A5-D021-C04C-3BFD-0CFA25F9085E}"/>
              </a:ext>
            </a:extLst>
          </p:cNvPr>
          <p:cNvSpPr/>
          <p:nvPr/>
        </p:nvSpPr>
        <p:spPr>
          <a:xfrm>
            <a:off x="627327" y="467833"/>
            <a:ext cx="2860158" cy="2733228"/>
          </a:xfrm>
          <a:prstGeom prst="ellipse">
            <a:avLst/>
          </a:prstGeom>
          <a:solidFill>
            <a:srgbClr val="FFFFFF"/>
          </a:solidFill>
          <a:ln>
            <a:noFill/>
          </a:ln>
          <a:effectLst>
            <a:innerShdw blurRad="114300">
              <a:prstClr val="black">
                <a:alpha val="28033"/>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1801"/>
          </a:p>
        </p:txBody>
      </p:sp>
      <p:sp>
        <p:nvSpPr>
          <p:cNvPr id="4" name="Rectángulo 3"/>
          <p:cNvSpPr/>
          <p:nvPr/>
        </p:nvSpPr>
        <p:spPr>
          <a:xfrm>
            <a:off x="6027317" y="2"/>
            <a:ext cx="6164686" cy="6858000"/>
          </a:xfrm>
          <a:prstGeom prst="rect">
            <a:avLst/>
          </a:prstGeom>
          <a:solidFill>
            <a:srgbClr val="FFFFFF"/>
          </a:solidFill>
          <a:ln>
            <a:noFill/>
          </a:ln>
          <a:effectLst>
            <a:innerShdw blurRad="762000" dist="2413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1801" dirty="0"/>
          </a:p>
        </p:txBody>
      </p:sp>
      <p:pic>
        <p:nvPicPr>
          <p:cNvPr id="9" name="Imagen 8">
            <a:extLst>
              <a:ext uri="{FF2B5EF4-FFF2-40B4-BE49-F238E27FC236}">
                <a16:creationId xmlns:a16="http://schemas.microsoft.com/office/drawing/2014/main" id="{EFBCD709-DD22-4880-6F02-6CEF6CD04D62}"/>
              </a:ext>
            </a:extLst>
          </p:cNvPr>
          <p:cNvPicPr>
            <a:picLocks noChangeAspect="1"/>
          </p:cNvPicPr>
          <p:nvPr/>
        </p:nvPicPr>
        <p:blipFill rotWithShape="1">
          <a:blip r:embed="rId2" cstate="print">
            <a:extLst>
              <a:ext uri="{BEBA8EAE-BF5A-486C-A8C5-ECC9F3942E4B}">
                <a14:imgProps xmlns:a14="http://schemas.microsoft.com/office/drawing/2010/main">
                  <a14:imgLayer r:embed="rId3">
                    <a14:imgEffect>
                      <a14:sharpenSoften amount="33000"/>
                    </a14:imgEffect>
                  </a14:imgLayer>
                </a14:imgProps>
              </a:ext>
              <a:ext uri="{28A0092B-C50C-407E-A947-70E740481C1C}">
                <a14:useLocalDpi xmlns:a14="http://schemas.microsoft.com/office/drawing/2010/main" val="0"/>
              </a:ext>
            </a:extLst>
          </a:blip>
          <a:srcRect l="23119" t="9704" r="16687" b="7201"/>
          <a:stretch/>
        </p:blipFill>
        <p:spPr>
          <a:xfrm>
            <a:off x="843518" y="665574"/>
            <a:ext cx="2431314" cy="2407239"/>
          </a:xfrm>
          <a:prstGeom prst="rect">
            <a:avLst/>
          </a:prstGeom>
        </p:spPr>
      </p:pic>
      <p:sp>
        <p:nvSpPr>
          <p:cNvPr id="2" name="Elipse 1">
            <a:extLst>
              <a:ext uri="{FF2B5EF4-FFF2-40B4-BE49-F238E27FC236}">
                <a16:creationId xmlns:a16="http://schemas.microsoft.com/office/drawing/2014/main" id="{8E60D83E-0321-4233-2D80-6BEDFC4F0DD3}"/>
              </a:ext>
            </a:extLst>
          </p:cNvPr>
          <p:cNvSpPr/>
          <p:nvPr/>
        </p:nvSpPr>
        <p:spPr>
          <a:xfrm>
            <a:off x="2523464" y="3656942"/>
            <a:ext cx="2860158" cy="2733228"/>
          </a:xfrm>
          <a:prstGeom prst="ellipse">
            <a:avLst/>
          </a:prstGeom>
          <a:solidFill>
            <a:srgbClr val="FFFFFF"/>
          </a:solidFill>
          <a:ln>
            <a:noFill/>
          </a:ln>
          <a:effectLst>
            <a:innerShdw blurRad="114300">
              <a:prstClr val="black">
                <a:alpha val="28033"/>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1801"/>
          </a:p>
        </p:txBody>
      </p:sp>
      <p:pic>
        <p:nvPicPr>
          <p:cNvPr id="15" name="Imagen 14">
            <a:extLst>
              <a:ext uri="{FF2B5EF4-FFF2-40B4-BE49-F238E27FC236}">
                <a16:creationId xmlns:a16="http://schemas.microsoft.com/office/drawing/2014/main" id="{55BA5ADC-2286-25B0-CA4D-305D9820BFC5}"/>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5815" t="34007" r="5442" b="31722"/>
          <a:stretch/>
        </p:blipFill>
        <p:spPr>
          <a:xfrm>
            <a:off x="2901116" y="4306066"/>
            <a:ext cx="2104848" cy="1715716"/>
          </a:xfrm>
          <a:prstGeom prst="rect">
            <a:avLst/>
          </a:prstGeom>
        </p:spPr>
      </p:pic>
      <p:pic>
        <p:nvPicPr>
          <p:cNvPr id="18" name="Imagen 17">
            <a:extLst>
              <a:ext uri="{FF2B5EF4-FFF2-40B4-BE49-F238E27FC236}">
                <a16:creationId xmlns:a16="http://schemas.microsoft.com/office/drawing/2014/main" id="{66BFC47D-BE87-57E9-ABF9-B9697B5B54A3}"/>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919083" y="-2098064"/>
            <a:ext cx="5021282" cy="10598252"/>
          </a:xfrm>
          <a:prstGeom prst="rect">
            <a:avLst/>
          </a:prstGeom>
        </p:spPr>
      </p:pic>
      <p:sp>
        <p:nvSpPr>
          <p:cNvPr id="3" name="CuadroTexto 2">
            <a:extLst>
              <a:ext uri="{FF2B5EF4-FFF2-40B4-BE49-F238E27FC236}">
                <a16:creationId xmlns:a16="http://schemas.microsoft.com/office/drawing/2014/main" id="{96E56922-61A3-0C19-F79A-04D477A1A5B8}"/>
              </a:ext>
            </a:extLst>
          </p:cNvPr>
          <p:cNvSpPr txBox="1"/>
          <p:nvPr/>
        </p:nvSpPr>
        <p:spPr>
          <a:xfrm>
            <a:off x="2176130" y="3344020"/>
            <a:ext cx="3554820" cy="369460"/>
          </a:xfrm>
          <a:prstGeom prst="rect">
            <a:avLst/>
          </a:prstGeom>
          <a:noFill/>
        </p:spPr>
        <p:txBody>
          <a:bodyPr wrap="square" rtlCol="0">
            <a:spAutoFit/>
          </a:bodyPr>
          <a:lstStyle/>
          <a:p>
            <a:r>
              <a:rPr lang="es-CO" sz="1801" dirty="0">
                <a:latin typeface="Epistolar" panose="030B0603070302020204" pitchFamily="49" charset="0"/>
              </a:rPr>
              <a:t>ARTESANIAS</a:t>
            </a:r>
          </a:p>
        </p:txBody>
      </p:sp>
    </p:spTree>
    <p:extLst>
      <p:ext uri="{BB962C8B-B14F-4D97-AF65-F5344CB8AC3E}">
        <p14:creationId xmlns:p14="http://schemas.microsoft.com/office/powerpoint/2010/main" val="334057100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750"/>
                                        <p:tgtEl>
                                          <p:spTgt spid="15"/>
                                        </p:tgtEl>
                                      </p:cBhvr>
                                    </p:animEffec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750"/>
                                        <p:tgtEl>
                                          <p:spTgt spid="9"/>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dissolve">
                                      <p:cBhvr>
                                        <p:cTn id="13" dur="500"/>
                                        <p:tgtEl>
                                          <p:spTgt spid="3"/>
                                        </p:tgtEl>
                                      </p:cBhvr>
                                    </p:animEffect>
                                  </p:childTnLst>
                                </p:cTn>
                              </p:par>
                              <p:par>
                                <p:cTn id="14" presetID="9" presetClass="entr" presetSubtype="0" fill="hold" nodeType="with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dissolve">
                                      <p:cBhvr>
                                        <p:cTn id="16" dur="75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ángulo 4"/>
          <p:cNvSpPr/>
          <p:nvPr/>
        </p:nvSpPr>
        <p:spPr>
          <a:xfrm>
            <a:off x="3" y="2"/>
            <a:ext cx="6027314" cy="6858000"/>
          </a:xfrm>
          <a:prstGeom prst="rect">
            <a:avLst/>
          </a:prstGeom>
          <a:solidFill>
            <a:srgbClr val="FFFFFF"/>
          </a:solidFill>
          <a:ln>
            <a:noFill/>
          </a:ln>
          <a:effectLst>
            <a:innerShdw blurRad="508000" dist="254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1801"/>
          </a:p>
        </p:txBody>
      </p:sp>
      <p:sp>
        <p:nvSpPr>
          <p:cNvPr id="4" name="Rectángulo 3"/>
          <p:cNvSpPr/>
          <p:nvPr/>
        </p:nvSpPr>
        <p:spPr>
          <a:xfrm>
            <a:off x="6027317" y="2"/>
            <a:ext cx="6164686" cy="6858000"/>
          </a:xfrm>
          <a:prstGeom prst="rect">
            <a:avLst/>
          </a:prstGeom>
          <a:solidFill>
            <a:srgbClr val="FFFFFF"/>
          </a:solidFill>
          <a:ln>
            <a:noFill/>
          </a:ln>
          <a:effectLst>
            <a:innerShdw blurRad="762000" dist="2413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1801" dirty="0"/>
          </a:p>
        </p:txBody>
      </p:sp>
      <p:pic>
        <p:nvPicPr>
          <p:cNvPr id="6" name="Imagen 5">
            <a:extLst>
              <a:ext uri="{FF2B5EF4-FFF2-40B4-BE49-F238E27FC236}">
                <a16:creationId xmlns:a16="http://schemas.microsoft.com/office/drawing/2014/main" id="{A27F9D5B-F479-7826-3662-3007153DC94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39050" y="-389860"/>
            <a:ext cx="4847785" cy="6858000"/>
          </a:xfrm>
          <a:prstGeom prst="rect">
            <a:avLst/>
          </a:prstGeom>
        </p:spPr>
      </p:pic>
      <p:pic>
        <p:nvPicPr>
          <p:cNvPr id="12" name="Imagen 11">
            <a:extLst>
              <a:ext uri="{FF2B5EF4-FFF2-40B4-BE49-F238E27FC236}">
                <a16:creationId xmlns:a16="http://schemas.microsoft.com/office/drawing/2014/main" id="{ED20C3AC-E9C8-F618-B42C-E1FB83E6661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66359" y="-2617812"/>
            <a:ext cx="5143961" cy="10430811"/>
          </a:xfrm>
          <a:prstGeom prst="rect">
            <a:avLst/>
          </a:prstGeom>
        </p:spPr>
      </p:pic>
    </p:spTree>
    <p:extLst>
      <p:ext uri="{BB962C8B-B14F-4D97-AF65-F5344CB8AC3E}">
        <p14:creationId xmlns:p14="http://schemas.microsoft.com/office/powerpoint/2010/main" val="181524896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childTnLst>
                                </p:cTn>
                              </p:par>
                              <p:par>
                                <p:cTn id="8" presetID="10" presetClass="entr" presetSubtype="0" fill="hold"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1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ángulo 4"/>
          <p:cNvSpPr/>
          <p:nvPr/>
        </p:nvSpPr>
        <p:spPr>
          <a:xfrm>
            <a:off x="3" y="2"/>
            <a:ext cx="6027314" cy="6858000"/>
          </a:xfrm>
          <a:prstGeom prst="rect">
            <a:avLst/>
          </a:prstGeom>
          <a:solidFill>
            <a:srgbClr val="FFFFFF"/>
          </a:solidFill>
          <a:ln>
            <a:noFill/>
          </a:ln>
          <a:effectLst>
            <a:innerShdw blurRad="508000" dist="254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1801"/>
          </a:p>
        </p:txBody>
      </p:sp>
      <p:sp>
        <p:nvSpPr>
          <p:cNvPr id="4" name="Rectángulo 3"/>
          <p:cNvSpPr/>
          <p:nvPr/>
        </p:nvSpPr>
        <p:spPr>
          <a:xfrm>
            <a:off x="6027317" y="2"/>
            <a:ext cx="6164686" cy="6858000"/>
          </a:xfrm>
          <a:prstGeom prst="rect">
            <a:avLst/>
          </a:prstGeom>
          <a:solidFill>
            <a:srgbClr val="FFFFFF"/>
          </a:solidFill>
          <a:ln>
            <a:noFill/>
          </a:ln>
          <a:effectLst>
            <a:innerShdw blurRad="762000" dist="2413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1801" dirty="0"/>
          </a:p>
        </p:txBody>
      </p:sp>
      <p:pic>
        <p:nvPicPr>
          <p:cNvPr id="8" name="Imagen 7">
            <a:extLst>
              <a:ext uri="{FF2B5EF4-FFF2-40B4-BE49-F238E27FC236}">
                <a16:creationId xmlns:a16="http://schemas.microsoft.com/office/drawing/2014/main" id="{669CA7E4-1E92-3199-CA65-3E0A7DE4B8B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74082" y="311893"/>
            <a:ext cx="4615004" cy="6344092"/>
          </a:xfrm>
          <a:prstGeom prst="rect">
            <a:avLst/>
          </a:prstGeom>
        </p:spPr>
      </p:pic>
      <p:pic>
        <p:nvPicPr>
          <p:cNvPr id="10" name="Imagen 9">
            <a:extLst>
              <a:ext uri="{FF2B5EF4-FFF2-40B4-BE49-F238E27FC236}">
                <a16:creationId xmlns:a16="http://schemas.microsoft.com/office/drawing/2014/main" id="{CD6BE5F6-7702-3183-D399-AC0BAFCAF31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637955" y="177212"/>
            <a:ext cx="5302578" cy="6858000"/>
          </a:xfrm>
          <a:prstGeom prst="rect">
            <a:avLst/>
          </a:prstGeom>
        </p:spPr>
      </p:pic>
    </p:spTree>
    <p:extLst>
      <p:ext uri="{BB962C8B-B14F-4D97-AF65-F5344CB8AC3E}">
        <p14:creationId xmlns:p14="http://schemas.microsoft.com/office/powerpoint/2010/main" val="228911753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p:cNvSpPr/>
          <p:nvPr/>
        </p:nvSpPr>
        <p:spPr>
          <a:xfrm>
            <a:off x="6027317" y="2"/>
            <a:ext cx="6164686" cy="6858000"/>
          </a:xfrm>
          <a:prstGeom prst="rect">
            <a:avLst/>
          </a:prstGeom>
          <a:solidFill>
            <a:srgbClr val="FFFFFF"/>
          </a:solidFill>
          <a:ln>
            <a:noFill/>
          </a:ln>
          <a:effectLst>
            <a:innerShdw blurRad="762000" dist="2413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1801" dirty="0"/>
          </a:p>
        </p:txBody>
      </p:sp>
      <p:pic>
        <p:nvPicPr>
          <p:cNvPr id="7" name="Imagen 6">
            <a:extLst>
              <a:ext uri="{FF2B5EF4-FFF2-40B4-BE49-F238E27FC236}">
                <a16:creationId xmlns:a16="http://schemas.microsoft.com/office/drawing/2014/main" id="{DAE15260-CBB6-BDCF-5A5F-B17F18F6571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164691" y="-970028"/>
            <a:ext cx="5801339" cy="8210828"/>
          </a:xfrm>
          <a:prstGeom prst="rect">
            <a:avLst/>
          </a:prstGeom>
        </p:spPr>
      </p:pic>
      <p:sp>
        <p:nvSpPr>
          <p:cNvPr id="14" name="CuadroTexto 13">
            <a:extLst>
              <a:ext uri="{FF2B5EF4-FFF2-40B4-BE49-F238E27FC236}">
                <a16:creationId xmlns:a16="http://schemas.microsoft.com/office/drawing/2014/main" id="{B312A34F-CA4B-5134-B00E-2B1C46D06BDF}"/>
              </a:ext>
            </a:extLst>
          </p:cNvPr>
          <p:cNvSpPr txBox="1"/>
          <p:nvPr/>
        </p:nvSpPr>
        <p:spPr>
          <a:xfrm>
            <a:off x="7187225" y="2673717"/>
            <a:ext cx="3664132" cy="923714"/>
          </a:xfrm>
          <a:prstGeom prst="rect">
            <a:avLst/>
          </a:prstGeom>
          <a:noFill/>
        </p:spPr>
        <p:txBody>
          <a:bodyPr wrap="square" rtlCol="0">
            <a:spAutoFit/>
          </a:bodyPr>
          <a:lstStyle/>
          <a:p>
            <a:pPr algn="ctr"/>
            <a:r>
              <a:rPr lang="es-CO" sz="1801" dirty="0">
                <a:latin typeface="Fragment Core Roman" panose="02000504040000020003" pitchFamily="2" charset="77"/>
              </a:rPr>
              <a:t>¿Quieres conocerlos?. descubre más de la comunidad </a:t>
            </a:r>
            <a:r>
              <a:rPr lang="es-CO" sz="1801" dirty="0" err="1">
                <a:latin typeface="Fragment Core Roman" panose="02000504040000020003" pitchFamily="2" charset="77"/>
              </a:rPr>
              <a:t>Embera</a:t>
            </a:r>
            <a:r>
              <a:rPr lang="es-CO" sz="1801" dirty="0">
                <a:latin typeface="Fragment Core Roman" panose="02000504040000020003" pitchFamily="2" charset="77"/>
              </a:rPr>
              <a:t> comprando nuestro libro pop up en físico.</a:t>
            </a:r>
          </a:p>
        </p:txBody>
      </p:sp>
      <p:sp>
        <p:nvSpPr>
          <p:cNvPr id="5" name="Rectángulo 4"/>
          <p:cNvSpPr/>
          <p:nvPr/>
        </p:nvSpPr>
        <p:spPr>
          <a:xfrm>
            <a:off x="3" y="2"/>
            <a:ext cx="6027314" cy="6858000"/>
          </a:xfrm>
          <a:prstGeom prst="rect">
            <a:avLst/>
          </a:prstGeom>
          <a:solidFill>
            <a:srgbClr val="FFFFFF"/>
          </a:solidFill>
          <a:ln>
            <a:noFill/>
          </a:ln>
          <a:effectLst>
            <a:innerShdw blurRad="508000" dist="254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1801"/>
          </a:p>
        </p:txBody>
      </p:sp>
      <p:pic>
        <p:nvPicPr>
          <p:cNvPr id="3" name="Imagen 2">
            <a:extLst>
              <a:ext uri="{FF2B5EF4-FFF2-40B4-BE49-F238E27FC236}">
                <a16:creationId xmlns:a16="http://schemas.microsoft.com/office/drawing/2014/main" id="{CEA3D446-9778-9F6E-2C06-D60C707AF98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7530" y="844817"/>
            <a:ext cx="6482371" cy="5004390"/>
          </a:xfrm>
          <a:prstGeom prst="rect">
            <a:avLst/>
          </a:prstGeom>
        </p:spPr>
      </p:pic>
      <p:pic>
        <p:nvPicPr>
          <p:cNvPr id="6" name="Imagen 5">
            <a:extLst>
              <a:ext uri="{FF2B5EF4-FFF2-40B4-BE49-F238E27FC236}">
                <a16:creationId xmlns:a16="http://schemas.microsoft.com/office/drawing/2014/main" id="{5DDB22DD-235F-710D-0A1C-CD4AE6B8CA5F}"/>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t="1" b="-7093"/>
          <a:stretch/>
        </p:blipFill>
        <p:spPr>
          <a:xfrm>
            <a:off x="6482377" y="1821424"/>
            <a:ext cx="5269881" cy="2814373"/>
          </a:xfrm>
          <a:prstGeom prst="rect">
            <a:avLst/>
          </a:prstGeom>
        </p:spPr>
      </p:pic>
      <p:pic>
        <p:nvPicPr>
          <p:cNvPr id="9" name="Imagen 8">
            <a:extLst>
              <a:ext uri="{FF2B5EF4-FFF2-40B4-BE49-F238E27FC236}">
                <a16:creationId xmlns:a16="http://schemas.microsoft.com/office/drawing/2014/main" id="{FB6B5A9A-FCB3-B935-3E0C-F6DDD530FB1C}"/>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l="77107" t="29198" b="28752"/>
          <a:stretch/>
        </p:blipFill>
        <p:spPr>
          <a:xfrm>
            <a:off x="10511410" y="2550258"/>
            <a:ext cx="1290535" cy="1182850"/>
          </a:xfrm>
          <a:prstGeom prst="rect">
            <a:avLst/>
          </a:prstGeom>
        </p:spPr>
      </p:pic>
      <p:pic>
        <p:nvPicPr>
          <p:cNvPr id="13" name="Imagen 12">
            <a:extLst>
              <a:ext uri="{FF2B5EF4-FFF2-40B4-BE49-F238E27FC236}">
                <a16:creationId xmlns:a16="http://schemas.microsoft.com/office/drawing/2014/main" id="{457DE7C8-92BC-E15F-59D4-891F12BBDB6F}"/>
              </a:ext>
            </a:extLst>
          </p:cNvPr>
          <p:cNvPicPr>
            <a:picLocks noChangeAspect="1"/>
          </p:cNvPicPr>
          <p:nvPr/>
        </p:nvPicPr>
        <p:blipFill rotWithShape="1">
          <a:blip r:embed="rId7">
            <a:extLst>
              <a:ext uri="{28A0092B-C50C-407E-A947-70E740481C1C}">
                <a14:useLocalDpi xmlns:a14="http://schemas.microsoft.com/office/drawing/2010/main" val="0"/>
              </a:ext>
            </a:extLst>
          </a:blip>
          <a:srcRect l="16950" t="39409" r="29071" b="42302"/>
          <a:stretch/>
        </p:blipFill>
        <p:spPr>
          <a:xfrm>
            <a:off x="6922123" y="2849529"/>
            <a:ext cx="3425198" cy="579476"/>
          </a:xfrm>
          <a:prstGeom prst="rect">
            <a:avLst/>
          </a:prstGeom>
        </p:spPr>
      </p:pic>
    </p:spTree>
    <p:extLst>
      <p:ext uri="{BB962C8B-B14F-4D97-AF65-F5344CB8AC3E}">
        <p14:creationId xmlns:p14="http://schemas.microsoft.com/office/powerpoint/2010/main" val="415460173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1" nodeType="withEffect">
                                  <p:stCondLst>
                                    <p:cond delay="0"/>
                                  </p:stCondLst>
                                  <p:iterate type="lt">
                                    <p:tmPct val="0"/>
                                  </p:iterate>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750"/>
                                        <p:tgtEl>
                                          <p:spTgt spid="9"/>
                                        </p:tgtEl>
                                      </p:cBhvr>
                                    </p:animEffect>
                                  </p:childTnLst>
                                </p:cTn>
                              </p:par>
                              <p:par>
                                <p:cTn id="11" presetID="10" presetClass="entr" presetSubtype="0" fill="hold"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fade">
                                      <p:cBhvr>
                                        <p:cTn id="13" dur="750"/>
                                        <p:tgtEl>
                                          <p:spTgt spid="13"/>
                                        </p:tgtEl>
                                      </p:cBhvr>
                                    </p:animEffect>
                                  </p:childTnLst>
                                </p:cTn>
                              </p:par>
                              <p:par>
                                <p:cTn id="14" presetID="10" presetClass="entr" presetSubtype="0" fill="hold"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750"/>
                                        <p:tgtEl>
                                          <p:spTgt spid="7"/>
                                        </p:tgtEl>
                                      </p:cBhvr>
                                    </p:animEffect>
                                  </p:childTnLst>
                                </p:cTn>
                              </p:par>
                              <p:par>
                                <p:cTn id="17" presetID="10" presetClass="entr" presetSubtype="0" fill="hold" nodeType="with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750"/>
                                        <p:tgtEl>
                                          <p:spTgt spid="6"/>
                                        </p:tgtEl>
                                      </p:cBhvr>
                                    </p:animEffect>
                                  </p:childTnLst>
                                </p:cTn>
                              </p:par>
                              <p:par>
                                <p:cTn id="20" presetID="10" presetClass="entr" presetSubtype="0" fill="hold" nodeType="with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fade">
                                      <p:cBhvr>
                                        <p:cTn id="22" dur="1250"/>
                                        <p:tgtEl>
                                          <p:spTgt spid="3"/>
                                        </p:tgtEl>
                                      </p:cBhvr>
                                    </p:animEffect>
                                  </p:childTnLst>
                                </p:cTn>
                              </p:par>
                            </p:childTnLst>
                          </p:cTn>
                        </p:par>
                      </p:childTnLst>
                    </p:cTn>
                  </p:par>
                  <p:par>
                    <p:cTn id="23" fill="hold">
                      <p:stCondLst>
                        <p:cond delay="indefinite"/>
                      </p:stCondLst>
                      <p:childTnLst>
                        <p:par>
                          <p:cTn id="24" fill="hold">
                            <p:stCondLst>
                              <p:cond delay="0"/>
                            </p:stCondLst>
                            <p:childTnLst>
                              <p:par>
                                <p:cTn id="25" presetID="8" presetClass="emph" presetSubtype="0" fill="hold" nodeType="clickEffect">
                                  <p:stCondLst>
                                    <p:cond delay="0"/>
                                  </p:stCondLst>
                                  <p:childTnLst>
                                    <p:animRot by="21600000">
                                      <p:cBhvr>
                                        <p:cTn id="26" dur="2000" fill="hold"/>
                                        <p:tgtEl>
                                          <p:spTgt spid="9"/>
                                        </p:tgtEl>
                                        <p:attrNameLst>
                                          <p:attrName>r</p:attrName>
                                        </p:attrNameLst>
                                      </p:cBhvr>
                                    </p:animRot>
                                  </p:childTnLst>
                                </p:cTn>
                              </p:par>
                            </p:childTnLst>
                          </p:cTn>
                        </p:par>
                      </p:childTnLst>
                    </p:cTn>
                  </p:par>
                  <p:par>
                    <p:cTn id="27" fill="hold">
                      <p:stCondLst>
                        <p:cond delay="indefinite"/>
                      </p:stCondLst>
                      <p:childTnLst>
                        <p:par>
                          <p:cTn id="28" fill="hold">
                            <p:stCondLst>
                              <p:cond delay="0"/>
                            </p:stCondLst>
                            <p:childTnLst>
                              <p:par>
                                <p:cTn id="29" presetID="12" presetClass="exit" presetSubtype="8" fill="hold" nodeType="clickEffect">
                                  <p:stCondLst>
                                    <p:cond delay="0"/>
                                  </p:stCondLst>
                                  <p:childTnLst>
                                    <p:anim calcmode="lin" valueType="num">
                                      <p:cBhvr additive="base">
                                        <p:cTn id="30" dur="500"/>
                                        <p:tgtEl>
                                          <p:spTgt spid="6"/>
                                        </p:tgtEl>
                                        <p:attrNameLst>
                                          <p:attrName>ppt_x</p:attrName>
                                        </p:attrNameLst>
                                      </p:cBhvr>
                                      <p:tavLst>
                                        <p:tav tm="0">
                                          <p:val>
                                            <p:strVal val="#ppt_x"/>
                                          </p:val>
                                        </p:tav>
                                        <p:tav tm="100000">
                                          <p:val>
                                            <p:strVal val="#ppt_x-#ppt_w*1.125000"/>
                                          </p:val>
                                        </p:tav>
                                      </p:tavLst>
                                    </p:anim>
                                    <p:animEffect transition="out" filter="wipe(left)">
                                      <p:cBhvr>
                                        <p:cTn id="31" dur="500"/>
                                        <p:tgtEl>
                                          <p:spTgt spid="6"/>
                                        </p:tgtEl>
                                      </p:cBhvr>
                                    </p:animEffect>
                                    <p:set>
                                      <p:cBhvr>
                                        <p:cTn id="32" dur="1" fill="hold">
                                          <p:stCondLst>
                                            <p:cond delay="499"/>
                                          </p:stCondLst>
                                        </p:cTn>
                                        <p:tgtEl>
                                          <p:spTgt spid="6"/>
                                        </p:tgtEl>
                                        <p:attrNameLst>
                                          <p:attrName>style.visibility</p:attrName>
                                        </p:attrNameLst>
                                      </p:cBhvr>
                                      <p:to>
                                        <p:strVal val="hidden"/>
                                      </p:to>
                                    </p:set>
                                  </p:childTnLst>
                                </p:cTn>
                              </p:par>
                              <p:par>
                                <p:cTn id="33" presetID="12" presetClass="exit" presetSubtype="8" fill="hold" nodeType="withEffect">
                                  <p:stCondLst>
                                    <p:cond delay="0"/>
                                  </p:stCondLst>
                                  <p:childTnLst>
                                    <p:anim calcmode="lin" valueType="num">
                                      <p:cBhvr additive="base">
                                        <p:cTn id="34" dur="500"/>
                                        <p:tgtEl>
                                          <p:spTgt spid="9"/>
                                        </p:tgtEl>
                                        <p:attrNameLst>
                                          <p:attrName>ppt_x</p:attrName>
                                        </p:attrNameLst>
                                      </p:cBhvr>
                                      <p:tavLst>
                                        <p:tav tm="0">
                                          <p:val>
                                            <p:strVal val="#ppt_x"/>
                                          </p:val>
                                        </p:tav>
                                        <p:tav tm="100000">
                                          <p:val>
                                            <p:strVal val="#ppt_x-#ppt_w*1.125000"/>
                                          </p:val>
                                        </p:tav>
                                      </p:tavLst>
                                    </p:anim>
                                    <p:animEffect transition="out" filter="wipe(left)">
                                      <p:cBhvr>
                                        <p:cTn id="35" dur="500"/>
                                        <p:tgtEl>
                                          <p:spTgt spid="9"/>
                                        </p:tgtEl>
                                      </p:cBhvr>
                                    </p:animEffect>
                                    <p:set>
                                      <p:cBhvr>
                                        <p:cTn id="36" dur="1" fill="hold">
                                          <p:stCondLst>
                                            <p:cond delay="499"/>
                                          </p:stCondLst>
                                        </p:cTn>
                                        <p:tgtEl>
                                          <p:spTgt spid="9"/>
                                        </p:tgtEl>
                                        <p:attrNameLst>
                                          <p:attrName>style.visibility</p:attrName>
                                        </p:attrNameLst>
                                      </p:cBhvr>
                                      <p:to>
                                        <p:strVal val="hidden"/>
                                      </p:to>
                                    </p:set>
                                  </p:childTnLst>
                                </p:cTn>
                              </p:par>
                              <p:par>
                                <p:cTn id="37" presetID="12" presetClass="exit" presetSubtype="8" fill="hold" nodeType="withEffect">
                                  <p:stCondLst>
                                    <p:cond delay="0"/>
                                  </p:stCondLst>
                                  <p:childTnLst>
                                    <p:anim calcmode="lin" valueType="num">
                                      <p:cBhvr additive="base">
                                        <p:cTn id="38" dur="500"/>
                                        <p:tgtEl>
                                          <p:spTgt spid="13"/>
                                        </p:tgtEl>
                                        <p:attrNameLst>
                                          <p:attrName>ppt_x</p:attrName>
                                        </p:attrNameLst>
                                      </p:cBhvr>
                                      <p:tavLst>
                                        <p:tav tm="0">
                                          <p:val>
                                            <p:strVal val="#ppt_x"/>
                                          </p:val>
                                        </p:tav>
                                        <p:tav tm="100000">
                                          <p:val>
                                            <p:strVal val="#ppt_x-#ppt_w*1.125000"/>
                                          </p:val>
                                        </p:tav>
                                      </p:tavLst>
                                    </p:anim>
                                    <p:animEffect transition="out" filter="wipe(left)">
                                      <p:cBhvr>
                                        <p:cTn id="39" dur="500"/>
                                        <p:tgtEl>
                                          <p:spTgt spid="13"/>
                                        </p:tgtEl>
                                      </p:cBhvr>
                                    </p:animEffect>
                                    <p:set>
                                      <p:cBhvr>
                                        <p:cTn id="40" dur="1" fill="hold">
                                          <p:stCondLst>
                                            <p:cond delay="499"/>
                                          </p:stCondLst>
                                        </p:cTn>
                                        <p:tgtEl>
                                          <p:spTgt spid="13"/>
                                        </p:tgtEl>
                                        <p:attrNameLst>
                                          <p:attrName>style.visibility</p:attrName>
                                        </p:attrNameLst>
                                      </p:cBhvr>
                                      <p:to>
                                        <p:strVal val="hidden"/>
                                      </p:to>
                                    </p:set>
                                  </p:childTnLst>
                                </p:cTn>
                              </p:par>
                              <p:par>
                                <p:cTn id="41" presetID="36" presetClass="emph" presetSubtype="0" fill="hold" grpId="0" nodeType="withEffect">
                                  <p:stCondLst>
                                    <p:cond delay="0"/>
                                  </p:stCondLst>
                                  <p:iterate type="lt">
                                    <p:tmPct val="10000"/>
                                  </p:iterate>
                                  <p:childTnLst>
                                    <p:animScale>
                                      <p:cBhvr>
                                        <p:cTn id="42" dur="250" autoRev="1" fill="hold">
                                          <p:stCondLst>
                                            <p:cond delay="0"/>
                                          </p:stCondLst>
                                        </p:cTn>
                                        <p:tgtEl>
                                          <p:spTgt spid="14"/>
                                        </p:tgtEl>
                                      </p:cBhvr>
                                      <p:to x="80000" y="100000"/>
                                    </p:animScale>
                                    <p:anim by="(#ppt_w*0.10)" calcmode="lin" valueType="num">
                                      <p:cBhvr>
                                        <p:cTn id="43" dur="250" autoRev="1" fill="hold">
                                          <p:stCondLst>
                                            <p:cond delay="0"/>
                                          </p:stCondLst>
                                        </p:cTn>
                                        <p:tgtEl>
                                          <p:spTgt spid="14"/>
                                        </p:tgtEl>
                                        <p:attrNameLst>
                                          <p:attrName>ppt_x</p:attrName>
                                        </p:attrNameLst>
                                      </p:cBhvr>
                                    </p:anim>
                                    <p:anim by="(-#ppt_w*0.10)" calcmode="lin" valueType="num">
                                      <p:cBhvr>
                                        <p:cTn id="44" dur="250" autoRev="1" fill="hold">
                                          <p:stCondLst>
                                            <p:cond delay="0"/>
                                          </p:stCondLst>
                                        </p:cTn>
                                        <p:tgtEl>
                                          <p:spTgt spid="14"/>
                                        </p:tgtEl>
                                        <p:attrNameLst>
                                          <p:attrName>ppt_y</p:attrName>
                                        </p:attrNameLst>
                                      </p:cBhvr>
                                    </p:anim>
                                    <p:animRot by="-480000">
                                      <p:cBhvr>
                                        <p:cTn id="45" dur="250" autoRev="1" fill="hold">
                                          <p:stCondLst>
                                            <p:cond delay="0"/>
                                          </p:stCondLst>
                                        </p:cTn>
                                        <p:tgtEl>
                                          <p:spTgt spid="1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4" grpId="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B5F4F09C-8753-3E0F-1EB7-B17344AFCA4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8687" y="-933543"/>
            <a:ext cx="6164687" cy="8725086"/>
          </a:xfrm>
          <a:prstGeom prst="rect">
            <a:avLst/>
          </a:prstGeom>
          <a:effectLst>
            <a:innerShdw blurRad="559935" dist="205427">
              <a:prstClr val="black">
                <a:alpha val="50000"/>
              </a:prstClr>
            </a:innerShdw>
          </a:effectLst>
        </p:spPr>
      </p:pic>
    </p:spTree>
    <p:extLst>
      <p:ext uri="{BB962C8B-B14F-4D97-AF65-F5344CB8AC3E}">
        <p14:creationId xmlns:p14="http://schemas.microsoft.com/office/powerpoint/2010/main" val="400009518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7000">
        <p15:prstTrans prst="pageCurlDouble"/>
      </p:transition>
    </mc:Choice>
    <mc:Fallback xmlns="">
      <p:transition spd="slow" advClick="0" advTm="7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xit" presetSubtype="0" fill="hold" nodeType="withEffect">
                                  <p:stCondLst>
                                    <p:cond delay="0"/>
                                  </p:stCondLst>
                                  <p:childTnLst>
                                    <p:animEffect transition="out" filter="dissolve">
                                      <p:cBhvr>
                                        <p:cTn id="6" dur="2000"/>
                                        <p:tgtEl>
                                          <p:spTgt spid="3"/>
                                        </p:tgtEl>
                                      </p:cBhvr>
                                    </p:animEffect>
                                    <p:set>
                                      <p:cBhvr>
                                        <p:cTn id="7" dur="1" fill="hold">
                                          <p:stCondLst>
                                            <p:cond delay="19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365</TotalTime>
  <Words>381</Words>
  <Application>Microsoft Office PowerPoint</Application>
  <PresentationFormat>Panorámica</PresentationFormat>
  <Paragraphs>11</Paragraphs>
  <Slides>9</Slides>
  <Notes>1</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9</vt:i4>
      </vt:variant>
    </vt:vector>
  </HeadingPairs>
  <TitlesOfParts>
    <vt:vector size="16" baseType="lpstr">
      <vt:lpstr>Arial</vt:lpstr>
      <vt:lpstr>Calibri</vt:lpstr>
      <vt:lpstr>Calibri Light</vt:lpstr>
      <vt:lpstr>Epistolar</vt:lpstr>
      <vt:lpstr>Fragment Core</vt:lpstr>
      <vt:lpstr>Fragment Core Roman</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HP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Cuenta Microsoft</dc:creator>
  <cp:lastModifiedBy>APRENDIZ</cp:lastModifiedBy>
  <cp:revision>14</cp:revision>
  <dcterms:created xsi:type="dcterms:W3CDTF">2022-07-28T01:51:01Z</dcterms:created>
  <dcterms:modified xsi:type="dcterms:W3CDTF">2022-08-23T12:54:11Z</dcterms:modified>
</cp:coreProperties>
</file>

<file path=docProps/thumbnail.jpeg>
</file>